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9"/>
  </p:notesMasterIdLst>
  <p:sldIdLst>
    <p:sldId id="256" r:id="rId2"/>
    <p:sldId id="267" r:id="rId3"/>
    <p:sldId id="268" r:id="rId4"/>
    <p:sldId id="269" r:id="rId5"/>
    <p:sldId id="270" r:id="rId6"/>
    <p:sldId id="271" r:id="rId7"/>
    <p:sldId id="266"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5262"/>
    <p:restoredTop sz="94694"/>
  </p:normalViewPr>
  <p:slideViewPr>
    <p:cSldViewPr snapToGrid="0" snapToObjects="1">
      <p:cViewPr>
        <p:scale>
          <a:sx n="100" d="100"/>
          <a:sy n="100" d="100"/>
        </p:scale>
        <p:origin x="144" y="1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DB58AB-62F1-4D8A-A3A3-DB8FCB4D02BE}"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616CB042-9794-491C-AA19-634490C955D0}">
      <dgm:prSet/>
      <dgm:spPr/>
      <dgm:t>
        <a:bodyPr/>
        <a:lstStyle/>
        <a:p>
          <a:r>
            <a:rPr lang="en-US"/>
            <a:t>Make sure your workspace is clean and clear</a:t>
          </a:r>
        </a:p>
      </dgm:t>
    </dgm:pt>
    <dgm:pt modelId="{3D34EFDB-98DF-4C5D-A3DF-774E3030C192}" type="parTrans" cxnId="{67A3731F-AAEC-414D-97EF-1CA0281E5DC1}">
      <dgm:prSet/>
      <dgm:spPr/>
      <dgm:t>
        <a:bodyPr/>
        <a:lstStyle/>
        <a:p>
          <a:endParaRPr lang="en-US"/>
        </a:p>
      </dgm:t>
    </dgm:pt>
    <dgm:pt modelId="{39211ECC-D550-46B9-A851-F48224B24DF1}" type="sibTrans" cxnId="{67A3731F-AAEC-414D-97EF-1CA0281E5DC1}">
      <dgm:prSet/>
      <dgm:spPr/>
      <dgm:t>
        <a:bodyPr/>
        <a:lstStyle/>
        <a:p>
          <a:endParaRPr lang="en-US"/>
        </a:p>
      </dgm:t>
    </dgm:pt>
    <dgm:pt modelId="{81CA5A11-9726-4699-B38F-2A4B39CA869B}">
      <dgm:prSet/>
      <dgm:spPr/>
      <dgm:t>
        <a:bodyPr/>
        <a:lstStyle/>
        <a:p>
          <a:r>
            <a:rPr lang="en-US"/>
            <a:t>Make sure the power cable is out of the way, plug the iron/gun into an outlet, and heat it up </a:t>
          </a:r>
        </a:p>
      </dgm:t>
    </dgm:pt>
    <dgm:pt modelId="{C33D94C9-C3F7-4342-8C32-4C847F45B2AE}" type="parTrans" cxnId="{80A2BAC5-6AD4-49DF-B1AE-0B1BA23AAB50}">
      <dgm:prSet/>
      <dgm:spPr/>
      <dgm:t>
        <a:bodyPr/>
        <a:lstStyle/>
        <a:p>
          <a:endParaRPr lang="en-US"/>
        </a:p>
      </dgm:t>
    </dgm:pt>
    <dgm:pt modelId="{D672BAD7-851F-4A47-8083-D858C4CADEC3}" type="sibTrans" cxnId="{80A2BAC5-6AD4-49DF-B1AE-0B1BA23AAB50}">
      <dgm:prSet/>
      <dgm:spPr/>
      <dgm:t>
        <a:bodyPr/>
        <a:lstStyle/>
        <a:p>
          <a:endParaRPr lang="en-US"/>
        </a:p>
      </dgm:t>
    </dgm:pt>
    <dgm:pt modelId="{E6F8FD99-B3DA-47E8-A6E1-B4D82BB8CDE2}">
      <dgm:prSet/>
      <dgm:spPr/>
      <dgm:t>
        <a:bodyPr/>
        <a:lstStyle/>
        <a:p>
          <a:r>
            <a:rPr lang="en-US"/>
            <a:t>Clean the tip by wiping it off on a wet sponge or rag </a:t>
          </a:r>
        </a:p>
      </dgm:t>
    </dgm:pt>
    <dgm:pt modelId="{C3FDA4AE-A44D-45F5-A6D1-A675D87FF73F}" type="parTrans" cxnId="{4061AFC1-9B2B-467B-B339-BDEFB3B2BF8D}">
      <dgm:prSet/>
      <dgm:spPr/>
      <dgm:t>
        <a:bodyPr/>
        <a:lstStyle/>
        <a:p>
          <a:endParaRPr lang="en-US"/>
        </a:p>
      </dgm:t>
    </dgm:pt>
    <dgm:pt modelId="{BE1993A9-4EB8-451E-89E0-A90328566F91}" type="sibTrans" cxnId="{4061AFC1-9B2B-467B-B339-BDEFB3B2BF8D}">
      <dgm:prSet/>
      <dgm:spPr/>
      <dgm:t>
        <a:bodyPr/>
        <a:lstStyle/>
        <a:p>
          <a:endParaRPr lang="en-US"/>
        </a:p>
      </dgm:t>
    </dgm:pt>
    <dgm:pt modelId="{08E7D156-21EA-4DAC-A8CA-108CEC18F2E2}">
      <dgm:prSet/>
      <dgm:spPr/>
      <dgm:t>
        <a:bodyPr/>
        <a:lstStyle/>
        <a:p>
          <a:r>
            <a:rPr lang="en-US"/>
            <a:t>When the iron/gun is hot, dip it in the flux, then tin the tip by briefly touching the solder to the tip </a:t>
          </a:r>
        </a:p>
      </dgm:t>
    </dgm:pt>
    <dgm:pt modelId="{9E7DFA9E-F598-481B-B2E6-6366C71F52D2}" type="parTrans" cxnId="{AF09C082-AB43-424A-A331-794D96DE2A87}">
      <dgm:prSet/>
      <dgm:spPr/>
      <dgm:t>
        <a:bodyPr/>
        <a:lstStyle/>
        <a:p>
          <a:endParaRPr lang="en-US"/>
        </a:p>
      </dgm:t>
    </dgm:pt>
    <dgm:pt modelId="{6BF79068-676B-4891-AAF3-CC9BC33E2EA5}" type="sibTrans" cxnId="{AF09C082-AB43-424A-A331-794D96DE2A87}">
      <dgm:prSet/>
      <dgm:spPr/>
      <dgm:t>
        <a:bodyPr/>
        <a:lstStyle/>
        <a:p>
          <a:endParaRPr lang="en-US"/>
        </a:p>
      </dgm:t>
    </dgm:pt>
    <dgm:pt modelId="{6FB4A322-1828-4F9A-B21B-087235472D69}">
      <dgm:prSet/>
      <dgm:spPr/>
      <dgm:t>
        <a:bodyPr/>
        <a:lstStyle/>
        <a:p>
          <a:r>
            <a:rPr lang="en-US"/>
            <a:t>Touch the tinned iron tip to the site of the connection to heat it before flowing solder</a:t>
          </a:r>
        </a:p>
      </dgm:t>
    </dgm:pt>
    <dgm:pt modelId="{EAEBB1FD-A7E7-46F2-ADDB-ABB3523985ED}" type="parTrans" cxnId="{AF902D0D-BBA0-4F8E-B0F7-5BEE26E4CF1E}">
      <dgm:prSet/>
      <dgm:spPr/>
      <dgm:t>
        <a:bodyPr/>
        <a:lstStyle/>
        <a:p>
          <a:endParaRPr lang="en-US"/>
        </a:p>
      </dgm:t>
    </dgm:pt>
    <dgm:pt modelId="{FB5366EB-6A51-4D7A-84D1-AA40A0707027}" type="sibTrans" cxnId="{AF902D0D-BBA0-4F8E-B0F7-5BEE26E4CF1E}">
      <dgm:prSet/>
      <dgm:spPr/>
      <dgm:t>
        <a:bodyPr/>
        <a:lstStyle/>
        <a:p>
          <a:endParaRPr lang="en-US"/>
        </a:p>
      </dgm:t>
    </dgm:pt>
    <dgm:pt modelId="{0C39148E-97C9-8B4E-9D1D-3514E7EC9D05}" type="pres">
      <dgm:prSet presAssocID="{1FDB58AB-62F1-4D8A-A3A3-DB8FCB4D02BE}" presName="vert0" presStyleCnt="0">
        <dgm:presLayoutVars>
          <dgm:dir/>
          <dgm:animOne val="branch"/>
          <dgm:animLvl val="lvl"/>
        </dgm:presLayoutVars>
      </dgm:prSet>
      <dgm:spPr/>
    </dgm:pt>
    <dgm:pt modelId="{D092DE4D-EA08-E741-B1DE-70856FFB6B1D}" type="pres">
      <dgm:prSet presAssocID="{616CB042-9794-491C-AA19-634490C955D0}" presName="thickLine" presStyleLbl="alignNode1" presStyleIdx="0" presStyleCnt="5"/>
      <dgm:spPr/>
    </dgm:pt>
    <dgm:pt modelId="{896C795E-ACD4-1E40-8E08-049E9368EF23}" type="pres">
      <dgm:prSet presAssocID="{616CB042-9794-491C-AA19-634490C955D0}" presName="horz1" presStyleCnt="0"/>
      <dgm:spPr/>
    </dgm:pt>
    <dgm:pt modelId="{05C5CD7B-776C-0943-910E-D316D2BB8522}" type="pres">
      <dgm:prSet presAssocID="{616CB042-9794-491C-AA19-634490C955D0}" presName="tx1" presStyleLbl="revTx" presStyleIdx="0" presStyleCnt="5"/>
      <dgm:spPr/>
    </dgm:pt>
    <dgm:pt modelId="{98BA3959-3DB6-AA46-97C2-2F8DDB2DD1A2}" type="pres">
      <dgm:prSet presAssocID="{616CB042-9794-491C-AA19-634490C955D0}" presName="vert1" presStyleCnt="0"/>
      <dgm:spPr/>
    </dgm:pt>
    <dgm:pt modelId="{8F71E82A-6319-2D40-816A-FC279FDA7732}" type="pres">
      <dgm:prSet presAssocID="{81CA5A11-9726-4699-B38F-2A4B39CA869B}" presName="thickLine" presStyleLbl="alignNode1" presStyleIdx="1" presStyleCnt="5"/>
      <dgm:spPr/>
    </dgm:pt>
    <dgm:pt modelId="{1B81CA39-7A48-1245-8D3D-D6385FEE6565}" type="pres">
      <dgm:prSet presAssocID="{81CA5A11-9726-4699-B38F-2A4B39CA869B}" presName="horz1" presStyleCnt="0"/>
      <dgm:spPr/>
    </dgm:pt>
    <dgm:pt modelId="{2191BC77-0705-9C41-A2C7-BD54A1D5C09C}" type="pres">
      <dgm:prSet presAssocID="{81CA5A11-9726-4699-B38F-2A4B39CA869B}" presName="tx1" presStyleLbl="revTx" presStyleIdx="1" presStyleCnt="5"/>
      <dgm:spPr/>
    </dgm:pt>
    <dgm:pt modelId="{07905788-379B-494B-8411-E47EE64573F8}" type="pres">
      <dgm:prSet presAssocID="{81CA5A11-9726-4699-B38F-2A4B39CA869B}" presName="vert1" presStyleCnt="0"/>
      <dgm:spPr/>
    </dgm:pt>
    <dgm:pt modelId="{3A56FDD5-82FC-B64D-90EA-A40574B7F1E6}" type="pres">
      <dgm:prSet presAssocID="{E6F8FD99-B3DA-47E8-A6E1-B4D82BB8CDE2}" presName="thickLine" presStyleLbl="alignNode1" presStyleIdx="2" presStyleCnt="5"/>
      <dgm:spPr/>
    </dgm:pt>
    <dgm:pt modelId="{9FE52221-A381-BC4B-9B64-37CB21179C74}" type="pres">
      <dgm:prSet presAssocID="{E6F8FD99-B3DA-47E8-A6E1-B4D82BB8CDE2}" presName="horz1" presStyleCnt="0"/>
      <dgm:spPr/>
    </dgm:pt>
    <dgm:pt modelId="{FC882480-C4EF-5B4F-9101-F0F4458264CC}" type="pres">
      <dgm:prSet presAssocID="{E6F8FD99-B3DA-47E8-A6E1-B4D82BB8CDE2}" presName="tx1" presStyleLbl="revTx" presStyleIdx="2" presStyleCnt="5"/>
      <dgm:spPr/>
    </dgm:pt>
    <dgm:pt modelId="{8F57D8BB-93F7-6E4F-9D8D-11A64C95D7D9}" type="pres">
      <dgm:prSet presAssocID="{E6F8FD99-B3DA-47E8-A6E1-B4D82BB8CDE2}" presName="vert1" presStyleCnt="0"/>
      <dgm:spPr/>
    </dgm:pt>
    <dgm:pt modelId="{57210F22-B53C-D540-9395-58C384E1832A}" type="pres">
      <dgm:prSet presAssocID="{08E7D156-21EA-4DAC-A8CA-108CEC18F2E2}" presName="thickLine" presStyleLbl="alignNode1" presStyleIdx="3" presStyleCnt="5"/>
      <dgm:spPr/>
    </dgm:pt>
    <dgm:pt modelId="{08233E9B-8ADB-D24F-BFB6-BB13BAC920B7}" type="pres">
      <dgm:prSet presAssocID="{08E7D156-21EA-4DAC-A8CA-108CEC18F2E2}" presName="horz1" presStyleCnt="0"/>
      <dgm:spPr/>
    </dgm:pt>
    <dgm:pt modelId="{0B761CB3-8FDB-5B49-A478-78264E6D6274}" type="pres">
      <dgm:prSet presAssocID="{08E7D156-21EA-4DAC-A8CA-108CEC18F2E2}" presName="tx1" presStyleLbl="revTx" presStyleIdx="3" presStyleCnt="5"/>
      <dgm:spPr/>
    </dgm:pt>
    <dgm:pt modelId="{AEFB3056-82C1-B74E-90A1-5C83163D9AA3}" type="pres">
      <dgm:prSet presAssocID="{08E7D156-21EA-4DAC-A8CA-108CEC18F2E2}" presName="vert1" presStyleCnt="0"/>
      <dgm:spPr/>
    </dgm:pt>
    <dgm:pt modelId="{3159CD69-AD37-9C4B-9CDF-AD2ECE8734C4}" type="pres">
      <dgm:prSet presAssocID="{6FB4A322-1828-4F9A-B21B-087235472D69}" presName="thickLine" presStyleLbl="alignNode1" presStyleIdx="4" presStyleCnt="5"/>
      <dgm:spPr/>
    </dgm:pt>
    <dgm:pt modelId="{CCFF375B-7078-5846-9663-FFF943A76351}" type="pres">
      <dgm:prSet presAssocID="{6FB4A322-1828-4F9A-B21B-087235472D69}" presName="horz1" presStyleCnt="0"/>
      <dgm:spPr/>
    </dgm:pt>
    <dgm:pt modelId="{F3DE9FA4-6CDB-E04D-A2C0-9A7C3811C200}" type="pres">
      <dgm:prSet presAssocID="{6FB4A322-1828-4F9A-B21B-087235472D69}" presName="tx1" presStyleLbl="revTx" presStyleIdx="4" presStyleCnt="5"/>
      <dgm:spPr/>
    </dgm:pt>
    <dgm:pt modelId="{A30F2F9B-BF54-D044-A018-F2E6C54A5147}" type="pres">
      <dgm:prSet presAssocID="{6FB4A322-1828-4F9A-B21B-087235472D69}" presName="vert1" presStyleCnt="0"/>
      <dgm:spPr/>
    </dgm:pt>
  </dgm:ptLst>
  <dgm:cxnLst>
    <dgm:cxn modelId="{A023A800-2356-3247-8C9B-AB0721F3F0FA}" type="presOf" srcId="{E6F8FD99-B3DA-47E8-A6E1-B4D82BB8CDE2}" destId="{FC882480-C4EF-5B4F-9101-F0F4458264CC}" srcOrd="0" destOrd="0" presId="urn:microsoft.com/office/officeart/2008/layout/LinedList"/>
    <dgm:cxn modelId="{AF902D0D-BBA0-4F8E-B0F7-5BEE26E4CF1E}" srcId="{1FDB58AB-62F1-4D8A-A3A3-DB8FCB4D02BE}" destId="{6FB4A322-1828-4F9A-B21B-087235472D69}" srcOrd="4" destOrd="0" parTransId="{EAEBB1FD-A7E7-46F2-ADDB-ABB3523985ED}" sibTransId="{FB5366EB-6A51-4D7A-84D1-AA40A0707027}"/>
    <dgm:cxn modelId="{67A3731F-AAEC-414D-97EF-1CA0281E5DC1}" srcId="{1FDB58AB-62F1-4D8A-A3A3-DB8FCB4D02BE}" destId="{616CB042-9794-491C-AA19-634490C955D0}" srcOrd="0" destOrd="0" parTransId="{3D34EFDB-98DF-4C5D-A3DF-774E3030C192}" sibTransId="{39211ECC-D550-46B9-A851-F48224B24DF1}"/>
    <dgm:cxn modelId="{AF09C082-AB43-424A-A331-794D96DE2A87}" srcId="{1FDB58AB-62F1-4D8A-A3A3-DB8FCB4D02BE}" destId="{08E7D156-21EA-4DAC-A8CA-108CEC18F2E2}" srcOrd="3" destOrd="0" parTransId="{9E7DFA9E-F598-481B-B2E6-6366C71F52D2}" sibTransId="{6BF79068-676B-4891-AAF3-CC9BC33E2EA5}"/>
    <dgm:cxn modelId="{893CA185-B79E-D340-8FE4-4E2383FEF6AD}" type="presOf" srcId="{6FB4A322-1828-4F9A-B21B-087235472D69}" destId="{F3DE9FA4-6CDB-E04D-A2C0-9A7C3811C200}" srcOrd="0" destOrd="0" presId="urn:microsoft.com/office/officeart/2008/layout/LinedList"/>
    <dgm:cxn modelId="{65845D98-8D2F-174E-B035-FE763AC69782}" type="presOf" srcId="{81CA5A11-9726-4699-B38F-2A4B39CA869B}" destId="{2191BC77-0705-9C41-A2C7-BD54A1D5C09C}" srcOrd="0" destOrd="0" presId="urn:microsoft.com/office/officeart/2008/layout/LinedList"/>
    <dgm:cxn modelId="{BA6BC8A1-FE5F-FB47-B3F6-A8C57BE75697}" type="presOf" srcId="{616CB042-9794-491C-AA19-634490C955D0}" destId="{05C5CD7B-776C-0943-910E-D316D2BB8522}" srcOrd="0" destOrd="0" presId="urn:microsoft.com/office/officeart/2008/layout/LinedList"/>
    <dgm:cxn modelId="{4061AFC1-9B2B-467B-B339-BDEFB3B2BF8D}" srcId="{1FDB58AB-62F1-4D8A-A3A3-DB8FCB4D02BE}" destId="{E6F8FD99-B3DA-47E8-A6E1-B4D82BB8CDE2}" srcOrd="2" destOrd="0" parTransId="{C3FDA4AE-A44D-45F5-A6D1-A675D87FF73F}" sibTransId="{BE1993A9-4EB8-451E-89E0-A90328566F91}"/>
    <dgm:cxn modelId="{80A2BAC5-6AD4-49DF-B1AE-0B1BA23AAB50}" srcId="{1FDB58AB-62F1-4D8A-A3A3-DB8FCB4D02BE}" destId="{81CA5A11-9726-4699-B38F-2A4B39CA869B}" srcOrd="1" destOrd="0" parTransId="{C33D94C9-C3F7-4342-8C32-4C847F45B2AE}" sibTransId="{D672BAD7-851F-4A47-8083-D858C4CADEC3}"/>
    <dgm:cxn modelId="{ECD44EDC-CA64-9449-97D8-28D4AFC54BA0}" type="presOf" srcId="{08E7D156-21EA-4DAC-A8CA-108CEC18F2E2}" destId="{0B761CB3-8FDB-5B49-A478-78264E6D6274}" srcOrd="0" destOrd="0" presId="urn:microsoft.com/office/officeart/2008/layout/LinedList"/>
    <dgm:cxn modelId="{81D5DAFE-3330-A14A-A097-443924FB8D57}" type="presOf" srcId="{1FDB58AB-62F1-4D8A-A3A3-DB8FCB4D02BE}" destId="{0C39148E-97C9-8B4E-9D1D-3514E7EC9D05}" srcOrd="0" destOrd="0" presId="urn:microsoft.com/office/officeart/2008/layout/LinedList"/>
    <dgm:cxn modelId="{445D3014-7C8A-8346-862C-3FCD646036BB}" type="presParOf" srcId="{0C39148E-97C9-8B4E-9D1D-3514E7EC9D05}" destId="{D092DE4D-EA08-E741-B1DE-70856FFB6B1D}" srcOrd="0" destOrd="0" presId="urn:microsoft.com/office/officeart/2008/layout/LinedList"/>
    <dgm:cxn modelId="{F5D32C85-6B07-A94E-81B9-B8EAFFD0A7BE}" type="presParOf" srcId="{0C39148E-97C9-8B4E-9D1D-3514E7EC9D05}" destId="{896C795E-ACD4-1E40-8E08-049E9368EF23}" srcOrd="1" destOrd="0" presId="urn:microsoft.com/office/officeart/2008/layout/LinedList"/>
    <dgm:cxn modelId="{1DC65036-42C1-D742-B729-780D4E3FCAD0}" type="presParOf" srcId="{896C795E-ACD4-1E40-8E08-049E9368EF23}" destId="{05C5CD7B-776C-0943-910E-D316D2BB8522}" srcOrd="0" destOrd="0" presId="urn:microsoft.com/office/officeart/2008/layout/LinedList"/>
    <dgm:cxn modelId="{807DF775-3F62-8243-A106-680F900F3DF4}" type="presParOf" srcId="{896C795E-ACD4-1E40-8E08-049E9368EF23}" destId="{98BA3959-3DB6-AA46-97C2-2F8DDB2DD1A2}" srcOrd="1" destOrd="0" presId="urn:microsoft.com/office/officeart/2008/layout/LinedList"/>
    <dgm:cxn modelId="{843F4DB6-AFB8-7640-A224-4AF31935CC80}" type="presParOf" srcId="{0C39148E-97C9-8B4E-9D1D-3514E7EC9D05}" destId="{8F71E82A-6319-2D40-816A-FC279FDA7732}" srcOrd="2" destOrd="0" presId="urn:microsoft.com/office/officeart/2008/layout/LinedList"/>
    <dgm:cxn modelId="{3731AB4D-6F70-C845-8D65-096B7F0577C8}" type="presParOf" srcId="{0C39148E-97C9-8B4E-9D1D-3514E7EC9D05}" destId="{1B81CA39-7A48-1245-8D3D-D6385FEE6565}" srcOrd="3" destOrd="0" presId="urn:microsoft.com/office/officeart/2008/layout/LinedList"/>
    <dgm:cxn modelId="{7874A761-3504-8446-B43F-C706E6F9E00A}" type="presParOf" srcId="{1B81CA39-7A48-1245-8D3D-D6385FEE6565}" destId="{2191BC77-0705-9C41-A2C7-BD54A1D5C09C}" srcOrd="0" destOrd="0" presId="urn:microsoft.com/office/officeart/2008/layout/LinedList"/>
    <dgm:cxn modelId="{4A94C56F-837B-B648-891A-E839D3980D9E}" type="presParOf" srcId="{1B81CA39-7A48-1245-8D3D-D6385FEE6565}" destId="{07905788-379B-494B-8411-E47EE64573F8}" srcOrd="1" destOrd="0" presId="urn:microsoft.com/office/officeart/2008/layout/LinedList"/>
    <dgm:cxn modelId="{67C5DD33-8C35-2242-8B31-C9BB24CDFE07}" type="presParOf" srcId="{0C39148E-97C9-8B4E-9D1D-3514E7EC9D05}" destId="{3A56FDD5-82FC-B64D-90EA-A40574B7F1E6}" srcOrd="4" destOrd="0" presId="urn:microsoft.com/office/officeart/2008/layout/LinedList"/>
    <dgm:cxn modelId="{25B3D822-8161-C443-B842-CF4AAC8AE4B1}" type="presParOf" srcId="{0C39148E-97C9-8B4E-9D1D-3514E7EC9D05}" destId="{9FE52221-A381-BC4B-9B64-37CB21179C74}" srcOrd="5" destOrd="0" presId="urn:microsoft.com/office/officeart/2008/layout/LinedList"/>
    <dgm:cxn modelId="{8009A11E-C38C-4F4F-925B-4C6A2A1D7F2E}" type="presParOf" srcId="{9FE52221-A381-BC4B-9B64-37CB21179C74}" destId="{FC882480-C4EF-5B4F-9101-F0F4458264CC}" srcOrd="0" destOrd="0" presId="urn:microsoft.com/office/officeart/2008/layout/LinedList"/>
    <dgm:cxn modelId="{BB6CA5F6-D928-434C-90AD-31EDCB3A254C}" type="presParOf" srcId="{9FE52221-A381-BC4B-9B64-37CB21179C74}" destId="{8F57D8BB-93F7-6E4F-9D8D-11A64C95D7D9}" srcOrd="1" destOrd="0" presId="urn:microsoft.com/office/officeart/2008/layout/LinedList"/>
    <dgm:cxn modelId="{2D88797F-5932-5F46-AE3F-F98EA50E80D7}" type="presParOf" srcId="{0C39148E-97C9-8B4E-9D1D-3514E7EC9D05}" destId="{57210F22-B53C-D540-9395-58C384E1832A}" srcOrd="6" destOrd="0" presId="urn:microsoft.com/office/officeart/2008/layout/LinedList"/>
    <dgm:cxn modelId="{CB75CC75-AE1E-FF42-8471-46A90D969610}" type="presParOf" srcId="{0C39148E-97C9-8B4E-9D1D-3514E7EC9D05}" destId="{08233E9B-8ADB-D24F-BFB6-BB13BAC920B7}" srcOrd="7" destOrd="0" presId="urn:microsoft.com/office/officeart/2008/layout/LinedList"/>
    <dgm:cxn modelId="{F0D0C32C-CB6C-8D4D-A1AF-36BFA12187C0}" type="presParOf" srcId="{08233E9B-8ADB-D24F-BFB6-BB13BAC920B7}" destId="{0B761CB3-8FDB-5B49-A478-78264E6D6274}" srcOrd="0" destOrd="0" presId="urn:microsoft.com/office/officeart/2008/layout/LinedList"/>
    <dgm:cxn modelId="{8028B7D9-2A86-C643-A3D5-76DCB95ED87F}" type="presParOf" srcId="{08233E9B-8ADB-D24F-BFB6-BB13BAC920B7}" destId="{AEFB3056-82C1-B74E-90A1-5C83163D9AA3}" srcOrd="1" destOrd="0" presId="urn:microsoft.com/office/officeart/2008/layout/LinedList"/>
    <dgm:cxn modelId="{2F55B61E-D71D-794E-8544-E5EAE274A563}" type="presParOf" srcId="{0C39148E-97C9-8B4E-9D1D-3514E7EC9D05}" destId="{3159CD69-AD37-9C4B-9CDF-AD2ECE8734C4}" srcOrd="8" destOrd="0" presId="urn:microsoft.com/office/officeart/2008/layout/LinedList"/>
    <dgm:cxn modelId="{2B9D202F-9807-DE40-9095-ED7B7E244DC6}" type="presParOf" srcId="{0C39148E-97C9-8B4E-9D1D-3514E7EC9D05}" destId="{CCFF375B-7078-5846-9663-FFF943A76351}" srcOrd="9" destOrd="0" presId="urn:microsoft.com/office/officeart/2008/layout/LinedList"/>
    <dgm:cxn modelId="{4E809085-0B7F-6F47-9ACF-7826F39AAFFA}" type="presParOf" srcId="{CCFF375B-7078-5846-9663-FFF943A76351}" destId="{F3DE9FA4-6CDB-E04D-A2C0-9A7C3811C200}" srcOrd="0" destOrd="0" presId="urn:microsoft.com/office/officeart/2008/layout/LinedList"/>
    <dgm:cxn modelId="{863B4709-4D10-2A41-A229-A613A7E46DB6}" type="presParOf" srcId="{CCFF375B-7078-5846-9663-FFF943A76351}" destId="{A30F2F9B-BF54-D044-A018-F2E6C54A514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89F6C9-9E39-4E2A-BE3A-3FFD400676DB}"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A165862A-6BFB-41C0-97E1-A6F72B405A3A}">
      <dgm:prSet/>
      <dgm:spPr/>
      <dgm:t>
        <a:bodyPr/>
        <a:lstStyle/>
        <a:p>
          <a:r>
            <a:rPr lang="en-US" dirty="0"/>
            <a:t>Soldering Wires Together</a:t>
          </a:r>
        </a:p>
      </dgm:t>
    </dgm:pt>
    <dgm:pt modelId="{9B1F1847-EA11-4CE9-AAB6-2ACB78D6BCD3}" type="parTrans" cxnId="{4133AA03-0D60-443A-98CB-81481363E31B}">
      <dgm:prSet/>
      <dgm:spPr/>
      <dgm:t>
        <a:bodyPr/>
        <a:lstStyle/>
        <a:p>
          <a:endParaRPr lang="en-US"/>
        </a:p>
      </dgm:t>
    </dgm:pt>
    <dgm:pt modelId="{8E9926EA-1655-4DC8-8692-4CB88AFD69A9}" type="sibTrans" cxnId="{4133AA03-0D60-443A-98CB-81481363E31B}">
      <dgm:prSet/>
      <dgm:spPr/>
      <dgm:t>
        <a:bodyPr/>
        <a:lstStyle/>
        <a:p>
          <a:endParaRPr lang="en-US"/>
        </a:p>
      </dgm:t>
    </dgm:pt>
    <dgm:pt modelId="{B2314D2A-FB30-4F97-97BF-5BC9B4911ADD}">
      <dgm:prSet/>
      <dgm:spPr/>
      <dgm:t>
        <a:bodyPr/>
        <a:lstStyle/>
        <a:p>
          <a:r>
            <a:rPr lang="en-US" dirty="0"/>
            <a:t>Twist the bare ends together, hold the tip to the bottom of the wires, feed solder into the heated wires until they look tinned</a:t>
          </a:r>
        </a:p>
      </dgm:t>
    </dgm:pt>
    <dgm:pt modelId="{5BD47C67-CCB3-4E00-94BA-FEF9A8F82D32}" type="parTrans" cxnId="{A21ECD05-CC33-4C19-91E3-FE97C001AB7B}">
      <dgm:prSet/>
      <dgm:spPr/>
      <dgm:t>
        <a:bodyPr/>
        <a:lstStyle/>
        <a:p>
          <a:endParaRPr lang="en-US"/>
        </a:p>
      </dgm:t>
    </dgm:pt>
    <dgm:pt modelId="{E21DCD08-0946-4A20-AC55-DE2AC8200AEF}" type="sibTrans" cxnId="{A21ECD05-CC33-4C19-91E3-FE97C001AB7B}">
      <dgm:prSet/>
      <dgm:spPr/>
      <dgm:t>
        <a:bodyPr/>
        <a:lstStyle/>
        <a:p>
          <a:endParaRPr lang="en-US"/>
        </a:p>
      </dgm:t>
    </dgm:pt>
    <dgm:pt modelId="{3564ED94-5ECC-4E21-92E5-3B053DDCDE10}">
      <dgm:prSet/>
      <dgm:spPr/>
      <dgm:t>
        <a:bodyPr/>
        <a:lstStyle/>
        <a:p>
          <a:r>
            <a:rPr lang="en-US" dirty="0"/>
            <a:t>Electrical Boards</a:t>
          </a:r>
        </a:p>
      </dgm:t>
    </dgm:pt>
    <dgm:pt modelId="{6978E9D7-0BDD-48C6-AE5D-2972804B3FF0}" type="parTrans" cxnId="{F324AB9D-971F-4BA6-AF32-DFC1DFD8CE98}">
      <dgm:prSet/>
      <dgm:spPr/>
      <dgm:t>
        <a:bodyPr/>
        <a:lstStyle/>
        <a:p>
          <a:endParaRPr lang="en-US"/>
        </a:p>
      </dgm:t>
    </dgm:pt>
    <dgm:pt modelId="{AD4B57EC-72BE-4C26-A78B-677469764880}" type="sibTrans" cxnId="{F324AB9D-971F-4BA6-AF32-DFC1DFD8CE98}">
      <dgm:prSet/>
      <dgm:spPr/>
      <dgm:t>
        <a:bodyPr/>
        <a:lstStyle/>
        <a:p>
          <a:endParaRPr lang="en-US"/>
        </a:p>
      </dgm:t>
    </dgm:pt>
    <dgm:pt modelId="{D71E750D-2D39-4132-9A9D-618C49967DBE}">
      <dgm:prSet/>
      <dgm:spPr/>
      <dgm:t>
        <a:bodyPr/>
        <a:lstStyle/>
        <a:p>
          <a:r>
            <a:rPr lang="en-US" dirty="0"/>
            <a:t>Tin the tip of the iron, use the tip to bridge the gap between the pad and the inserted metal/wire, feed solder into the gap but don’t let it pool up on the other side</a:t>
          </a:r>
        </a:p>
      </dgm:t>
    </dgm:pt>
    <dgm:pt modelId="{7BB1BA5A-5359-4F73-BB1B-9ED5675F8BED}" type="parTrans" cxnId="{BA147246-8866-4DC7-A577-69052D42D554}">
      <dgm:prSet/>
      <dgm:spPr/>
      <dgm:t>
        <a:bodyPr/>
        <a:lstStyle/>
        <a:p>
          <a:endParaRPr lang="en-US"/>
        </a:p>
      </dgm:t>
    </dgm:pt>
    <dgm:pt modelId="{5E0CF24D-B184-46F7-86F9-F755604F0938}" type="sibTrans" cxnId="{BA147246-8866-4DC7-A577-69052D42D554}">
      <dgm:prSet/>
      <dgm:spPr/>
      <dgm:t>
        <a:bodyPr/>
        <a:lstStyle/>
        <a:p>
          <a:endParaRPr lang="en-US"/>
        </a:p>
      </dgm:t>
    </dgm:pt>
    <dgm:pt modelId="{1F2E178E-0143-453F-B2FA-20759BDCAF5E}">
      <dgm:prSet/>
      <dgm:spPr/>
      <dgm:t>
        <a:bodyPr/>
        <a:lstStyle/>
        <a:p>
          <a:r>
            <a:rPr lang="en-US" dirty="0"/>
            <a:t>Battery Wires</a:t>
          </a:r>
        </a:p>
      </dgm:t>
    </dgm:pt>
    <dgm:pt modelId="{3779C44B-A51B-4D8C-AFBB-5093D88DE99C}" type="parTrans" cxnId="{E88E7E61-B077-48B5-B4E6-975ED063B921}">
      <dgm:prSet/>
      <dgm:spPr/>
      <dgm:t>
        <a:bodyPr/>
        <a:lstStyle/>
        <a:p>
          <a:endParaRPr lang="en-US"/>
        </a:p>
      </dgm:t>
    </dgm:pt>
    <dgm:pt modelId="{6181D525-9845-45C0-8EF4-6BA1376F7979}" type="sibTrans" cxnId="{E88E7E61-B077-48B5-B4E6-975ED063B921}">
      <dgm:prSet/>
      <dgm:spPr/>
      <dgm:t>
        <a:bodyPr/>
        <a:lstStyle/>
        <a:p>
          <a:endParaRPr lang="en-US"/>
        </a:p>
      </dgm:t>
    </dgm:pt>
    <dgm:pt modelId="{26494619-864A-4B55-BF8F-E65BFFDAB014}">
      <dgm:prSet/>
      <dgm:spPr/>
      <dgm:t>
        <a:bodyPr/>
        <a:lstStyle/>
        <a:p>
          <a:r>
            <a:rPr lang="en-US" dirty="0"/>
            <a:t>Slide terminal connection onto the bare 6 gauge wire, heat connection with a small blowtorch, feed solder into the terminal connector</a:t>
          </a:r>
        </a:p>
      </dgm:t>
    </dgm:pt>
    <dgm:pt modelId="{3FF9AFC5-0B0C-4401-99D6-A34061F402EF}" type="parTrans" cxnId="{BB4361E4-E4E5-4531-992B-8DF61E4B57BF}">
      <dgm:prSet/>
      <dgm:spPr/>
      <dgm:t>
        <a:bodyPr/>
        <a:lstStyle/>
        <a:p>
          <a:endParaRPr lang="en-US"/>
        </a:p>
      </dgm:t>
    </dgm:pt>
    <dgm:pt modelId="{ADCBE540-92C4-4C61-8423-754EF788828B}" type="sibTrans" cxnId="{BB4361E4-E4E5-4531-992B-8DF61E4B57BF}">
      <dgm:prSet/>
      <dgm:spPr/>
      <dgm:t>
        <a:bodyPr/>
        <a:lstStyle/>
        <a:p>
          <a:endParaRPr lang="en-US"/>
        </a:p>
      </dgm:t>
    </dgm:pt>
    <dgm:pt modelId="{35B05F5A-19B1-164D-8B31-E223918BBCE3}" type="pres">
      <dgm:prSet presAssocID="{BC89F6C9-9E39-4E2A-BE3A-3FFD400676DB}" presName="Name0" presStyleCnt="0">
        <dgm:presLayoutVars>
          <dgm:dir/>
          <dgm:animLvl val="lvl"/>
          <dgm:resizeHandles val="exact"/>
        </dgm:presLayoutVars>
      </dgm:prSet>
      <dgm:spPr/>
    </dgm:pt>
    <dgm:pt modelId="{DEE4E9BF-D7A2-B447-8DBD-C469BF2F24B6}" type="pres">
      <dgm:prSet presAssocID="{A165862A-6BFB-41C0-97E1-A6F72B405A3A}" presName="linNode" presStyleCnt="0"/>
      <dgm:spPr/>
    </dgm:pt>
    <dgm:pt modelId="{57FDAD39-8A71-D14C-B4FF-C55699D4CA46}" type="pres">
      <dgm:prSet presAssocID="{A165862A-6BFB-41C0-97E1-A6F72B405A3A}" presName="parentText" presStyleLbl="alignNode1" presStyleIdx="0" presStyleCnt="3">
        <dgm:presLayoutVars>
          <dgm:chMax val="1"/>
          <dgm:bulletEnabled/>
        </dgm:presLayoutVars>
      </dgm:prSet>
      <dgm:spPr/>
    </dgm:pt>
    <dgm:pt modelId="{24DCA1B7-F7D0-8A4B-88B7-91FB1B74B6E0}" type="pres">
      <dgm:prSet presAssocID="{A165862A-6BFB-41C0-97E1-A6F72B405A3A}" presName="descendantText" presStyleLbl="alignAccFollowNode1" presStyleIdx="0" presStyleCnt="3">
        <dgm:presLayoutVars>
          <dgm:bulletEnabled/>
        </dgm:presLayoutVars>
      </dgm:prSet>
      <dgm:spPr/>
    </dgm:pt>
    <dgm:pt modelId="{470E4DF2-3CE8-E04A-AACF-61AA578B2471}" type="pres">
      <dgm:prSet presAssocID="{8E9926EA-1655-4DC8-8692-4CB88AFD69A9}" presName="sp" presStyleCnt="0"/>
      <dgm:spPr/>
    </dgm:pt>
    <dgm:pt modelId="{1489F290-2E43-F440-A799-D1F46BD553C6}" type="pres">
      <dgm:prSet presAssocID="{3564ED94-5ECC-4E21-92E5-3B053DDCDE10}" presName="linNode" presStyleCnt="0"/>
      <dgm:spPr/>
    </dgm:pt>
    <dgm:pt modelId="{1831DC19-AEDC-0340-82D0-C4B67E444725}" type="pres">
      <dgm:prSet presAssocID="{3564ED94-5ECC-4E21-92E5-3B053DDCDE10}" presName="parentText" presStyleLbl="alignNode1" presStyleIdx="1" presStyleCnt="3">
        <dgm:presLayoutVars>
          <dgm:chMax val="1"/>
          <dgm:bulletEnabled/>
        </dgm:presLayoutVars>
      </dgm:prSet>
      <dgm:spPr/>
    </dgm:pt>
    <dgm:pt modelId="{7C38C355-EB32-8146-826E-54F2B0948A0E}" type="pres">
      <dgm:prSet presAssocID="{3564ED94-5ECC-4E21-92E5-3B053DDCDE10}" presName="descendantText" presStyleLbl="alignAccFollowNode1" presStyleIdx="1" presStyleCnt="3">
        <dgm:presLayoutVars>
          <dgm:bulletEnabled/>
        </dgm:presLayoutVars>
      </dgm:prSet>
      <dgm:spPr/>
    </dgm:pt>
    <dgm:pt modelId="{48934967-3022-5543-97CE-782AF38E1DF4}" type="pres">
      <dgm:prSet presAssocID="{AD4B57EC-72BE-4C26-A78B-677469764880}" presName="sp" presStyleCnt="0"/>
      <dgm:spPr/>
    </dgm:pt>
    <dgm:pt modelId="{FC36E263-48D2-6947-BEE4-5A58D1BD7FDD}" type="pres">
      <dgm:prSet presAssocID="{1F2E178E-0143-453F-B2FA-20759BDCAF5E}" presName="linNode" presStyleCnt="0"/>
      <dgm:spPr/>
    </dgm:pt>
    <dgm:pt modelId="{C8C56C0C-2577-0740-98F6-00BD778D9F36}" type="pres">
      <dgm:prSet presAssocID="{1F2E178E-0143-453F-B2FA-20759BDCAF5E}" presName="parentText" presStyleLbl="alignNode1" presStyleIdx="2" presStyleCnt="3">
        <dgm:presLayoutVars>
          <dgm:chMax val="1"/>
          <dgm:bulletEnabled/>
        </dgm:presLayoutVars>
      </dgm:prSet>
      <dgm:spPr/>
    </dgm:pt>
    <dgm:pt modelId="{C0CEAD00-536F-4845-8556-0F2E3499AFEA}" type="pres">
      <dgm:prSet presAssocID="{1F2E178E-0143-453F-B2FA-20759BDCAF5E}" presName="descendantText" presStyleLbl="alignAccFollowNode1" presStyleIdx="2" presStyleCnt="3">
        <dgm:presLayoutVars>
          <dgm:bulletEnabled/>
        </dgm:presLayoutVars>
      </dgm:prSet>
      <dgm:spPr/>
    </dgm:pt>
  </dgm:ptLst>
  <dgm:cxnLst>
    <dgm:cxn modelId="{4133AA03-0D60-443A-98CB-81481363E31B}" srcId="{BC89F6C9-9E39-4E2A-BE3A-3FFD400676DB}" destId="{A165862A-6BFB-41C0-97E1-A6F72B405A3A}" srcOrd="0" destOrd="0" parTransId="{9B1F1847-EA11-4CE9-AAB6-2ACB78D6BCD3}" sibTransId="{8E9926EA-1655-4DC8-8692-4CB88AFD69A9}"/>
    <dgm:cxn modelId="{A21ECD05-CC33-4C19-91E3-FE97C001AB7B}" srcId="{A165862A-6BFB-41C0-97E1-A6F72B405A3A}" destId="{B2314D2A-FB30-4F97-97BF-5BC9B4911ADD}" srcOrd="0" destOrd="0" parTransId="{5BD47C67-CCB3-4E00-94BA-FEF9A8F82D32}" sibTransId="{E21DCD08-0946-4A20-AC55-DE2AC8200AEF}"/>
    <dgm:cxn modelId="{61BB4A39-3005-6F41-A1FF-E2F741EAA550}" type="presOf" srcId="{BC89F6C9-9E39-4E2A-BE3A-3FFD400676DB}" destId="{35B05F5A-19B1-164D-8B31-E223918BBCE3}" srcOrd="0" destOrd="0" presId="urn:microsoft.com/office/officeart/2016/7/layout/VerticalSolidActionList"/>
    <dgm:cxn modelId="{BA147246-8866-4DC7-A577-69052D42D554}" srcId="{3564ED94-5ECC-4E21-92E5-3B053DDCDE10}" destId="{D71E750D-2D39-4132-9A9D-618C49967DBE}" srcOrd="0" destOrd="0" parTransId="{7BB1BA5A-5359-4F73-BB1B-9ED5675F8BED}" sibTransId="{5E0CF24D-B184-46F7-86F9-F755604F0938}"/>
    <dgm:cxn modelId="{E88E7E61-B077-48B5-B4E6-975ED063B921}" srcId="{BC89F6C9-9E39-4E2A-BE3A-3FFD400676DB}" destId="{1F2E178E-0143-453F-B2FA-20759BDCAF5E}" srcOrd="2" destOrd="0" parTransId="{3779C44B-A51B-4D8C-AFBB-5093D88DE99C}" sibTransId="{6181D525-9845-45C0-8EF4-6BA1376F7979}"/>
    <dgm:cxn modelId="{F324AB9D-971F-4BA6-AF32-DFC1DFD8CE98}" srcId="{BC89F6C9-9E39-4E2A-BE3A-3FFD400676DB}" destId="{3564ED94-5ECC-4E21-92E5-3B053DDCDE10}" srcOrd="1" destOrd="0" parTransId="{6978E9D7-0BDD-48C6-AE5D-2972804B3FF0}" sibTransId="{AD4B57EC-72BE-4C26-A78B-677469764880}"/>
    <dgm:cxn modelId="{972151AA-01B4-C640-8B4C-30F042EF236A}" type="presOf" srcId="{B2314D2A-FB30-4F97-97BF-5BC9B4911ADD}" destId="{24DCA1B7-F7D0-8A4B-88B7-91FB1B74B6E0}" srcOrd="0" destOrd="0" presId="urn:microsoft.com/office/officeart/2016/7/layout/VerticalSolidActionList"/>
    <dgm:cxn modelId="{02F6F5B4-CCDC-BC45-8410-AF30546DDFD7}" type="presOf" srcId="{3564ED94-5ECC-4E21-92E5-3B053DDCDE10}" destId="{1831DC19-AEDC-0340-82D0-C4B67E444725}" srcOrd="0" destOrd="0" presId="urn:microsoft.com/office/officeart/2016/7/layout/VerticalSolidActionList"/>
    <dgm:cxn modelId="{3CC6F5CB-C7D4-C14F-845A-9E25BD521B43}" type="presOf" srcId="{A165862A-6BFB-41C0-97E1-A6F72B405A3A}" destId="{57FDAD39-8A71-D14C-B4FF-C55699D4CA46}" srcOrd="0" destOrd="0" presId="urn:microsoft.com/office/officeart/2016/7/layout/VerticalSolidActionList"/>
    <dgm:cxn modelId="{46A581D0-D7FD-1947-A857-2B99513C9675}" type="presOf" srcId="{26494619-864A-4B55-BF8F-E65BFFDAB014}" destId="{C0CEAD00-536F-4845-8556-0F2E3499AFEA}" srcOrd="0" destOrd="0" presId="urn:microsoft.com/office/officeart/2016/7/layout/VerticalSolidActionList"/>
    <dgm:cxn modelId="{BB4361E4-E4E5-4531-992B-8DF61E4B57BF}" srcId="{1F2E178E-0143-453F-B2FA-20759BDCAF5E}" destId="{26494619-864A-4B55-BF8F-E65BFFDAB014}" srcOrd="0" destOrd="0" parTransId="{3FF9AFC5-0B0C-4401-99D6-A34061F402EF}" sibTransId="{ADCBE540-92C4-4C61-8423-754EF788828B}"/>
    <dgm:cxn modelId="{AEFAEFE5-0E43-F947-BD87-6972DE1B1A53}" type="presOf" srcId="{D71E750D-2D39-4132-9A9D-618C49967DBE}" destId="{7C38C355-EB32-8146-826E-54F2B0948A0E}" srcOrd="0" destOrd="0" presId="urn:microsoft.com/office/officeart/2016/7/layout/VerticalSolidActionList"/>
    <dgm:cxn modelId="{4E8A67E8-F8DC-A742-9071-D9523529DF06}" type="presOf" srcId="{1F2E178E-0143-453F-B2FA-20759BDCAF5E}" destId="{C8C56C0C-2577-0740-98F6-00BD778D9F36}" srcOrd="0" destOrd="0" presId="urn:microsoft.com/office/officeart/2016/7/layout/VerticalSolidActionList"/>
    <dgm:cxn modelId="{6A091D2C-876B-FA4A-BEB9-3D9CEAD8712A}" type="presParOf" srcId="{35B05F5A-19B1-164D-8B31-E223918BBCE3}" destId="{DEE4E9BF-D7A2-B447-8DBD-C469BF2F24B6}" srcOrd="0" destOrd="0" presId="urn:microsoft.com/office/officeart/2016/7/layout/VerticalSolidActionList"/>
    <dgm:cxn modelId="{C50866B2-89AB-6C4D-9FBF-68FECC1AAEDB}" type="presParOf" srcId="{DEE4E9BF-D7A2-B447-8DBD-C469BF2F24B6}" destId="{57FDAD39-8A71-D14C-B4FF-C55699D4CA46}" srcOrd="0" destOrd="0" presId="urn:microsoft.com/office/officeart/2016/7/layout/VerticalSolidActionList"/>
    <dgm:cxn modelId="{B7180BFA-0204-A941-B248-864C6D614308}" type="presParOf" srcId="{DEE4E9BF-D7A2-B447-8DBD-C469BF2F24B6}" destId="{24DCA1B7-F7D0-8A4B-88B7-91FB1B74B6E0}" srcOrd="1" destOrd="0" presId="urn:microsoft.com/office/officeart/2016/7/layout/VerticalSolidActionList"/>
    <dgm:cxn modelId="{2122587C-00D6-9846-991C-836F61A673DE}" type="presParOf" srcId="{35B05F5A-19B1-164D-8B31-E223918BBCE3}" destId="{470E4DF2-3CE8-E04A-AACF-61AA578B2471}" srcOrd="1" destOrd="0" presId="urn:microsoft.com/office/officeart/2016/7/layout/VerticalSolidActionList"/>
    <dgm:cxn modelId="{0526A54D-1E6A-B64C-832D-2E5A0C2CA5D2}" type="presParOf" srcId="{35B05F5A-19B1-164D-8B31-E223918BBCE3}" destId="{1489F290-2E43-F440-A799-D1F46BD553C6}" srcOrd="2" destOrd="0" presId="urn:microsoft.com/office/officeart/2016/7/layout/VerticalSolidActionList"/>
    <dgm:cxn modelId="{E41378CA-BCAC-014F-B58B-0186528C41B4}" type="presParOf" srcId="{1489F290-2E43-F440-A799-D1F46BD553C6}" destId="{1831DC19-AEDC-0340-82D0-C4B67E444725}" srcOrd="0" destOrd="0" presId="urn:microsoft.com/office/officeart/2016/7/layout/VerticalSolidActionList"/>
    <dgm:cxn modelId="{8390A086-9741-374D-8FA7-FF369320107E}" type="presParOf" srcId="{1489F290-2E43-F440-A799-D1F46BD553C6}" destId="{7C38C355-EB32-8146-826E-54F2B0948A0E}" srcOrd="1" destOrd="0" presId="urn:microsoft.com/office/officeart/2016/7/layout/VerticalSolidActionList"/>
    <dgm:cxn modelId="{9A24E9B6-252C-3E44-92CC-5BBD02958FCC}" type="presParOf" srcId="{35B05F5A-19B1-164D-8B31-E223918BBCE3}" destId="{48934967-3022-5543-97CE-782AF38E1DF4}" srcOrd="3" destOrd="0" presId="urn:microsoft.com/office/officeart/2016/7/layout/VerticalSolidActionList"/>
    <dgm:cxn modelId="{B9766DFF-6F06-6C48-B5E6-4CA5E9DFCBC5}" type="presParOf" srcId="{35B05F5A-19B1-164D-8B31-E223918BBCE3}" destId="{FC36E263-48D2-6947-BEE4-5A58D1BD7FDD}" srcOrd="4" destOrd="0" presId="urn:microsoft.com/office/officeart/2016/7/layout/VerticalSolidActionList"/>
    <dgm:cxn modelId="{0A8EC5DC-DBD2-9A43-9DB0-E3B00A67EC74}" type="presParOf" srcId="{FC36E263-48D2-6947-BEE4-5A58D1BD7FDD}" destId="{C8C56C0C-2577-0740-98F6-00BD778D9F36}" srcOrd="0" destOrd="0" presId="urn:microsoft.com/office/officeart/2016/7/layout/VerticalSolidActionList"/>
    <dgm:cxn modelId="{9A5953BD-7E06-2D44-8113-BFAFDB6A4CD3}" type="presParOf" srcId="{FC36E263-48D2-6947-BEE4-5A58D1BD7FDD}" destId="{C0CEAD00-536F-4845-8556-0F2E3499AFEA}"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2DE4D-EA08-E741-B1DE-70856FFB6B1D}">
      <dsp:nvSpPr>
        <dsp:cNvPr id="0" name=""/>
        <dsp:cNvSpPr/>
      </dsp:nvSpPr>
      <dsp:spPr>
        <a:xfrm>
          <a:off x="0" y="651"/>
          <a:ext cx="49884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C5CD7B-776C-0943-910E-D316D2BB8522}">
      <dsp:nvSpPr>
        <dsp:cNvPr id="0" name=""/>
        <dsp:cNvSpPr/>
      </dsp:nvSpPr>
      <dsp:spPr>
        <a:xfrm>
          <a:off x="0" y="651"/>
          <a:ext cx="4988440" cy="1067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Make sure your workspace is clean and clear</a:t>
          </a:r>
        </a:p>
      </dsp:txBody>
      <dsp:txXfrm>
        <a:off x="0" y="651"/>
        <a:ext cx="4988440" cy="1067492"/>
      </dsp:txXfrm>
    </dsp:sp>
    <dsp:sp modelId="{8F71E82A-6319-2D40-816A-FC279FDA7732}">
      <dsp:nvSpPr>
        <dsp:cNvPr id="0" name=""/>
        <dsp:cNvSpPr/>
      </dsp:nvSpPr>
      <dsp:spPr>
        <a:xfrm>
          <a:off x="0" y="1068143"/>
          <a:ext cx="49884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91BC77-0705-9C41-A2C7-BD54A1D5C09C}">
      <dsp:nvSpPr>
        <dsp:cNvPr id="0" name=""/>
        <dsp:cNvSpPr/>
      </dsp:nvSpPr>
      <dsp:spPr>
        <a:xfrm>
          <a:off x="0" y="1068143"/>
          <a:ext cx="4988440" cy="1067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Make sure the power cable is out of the way, plug the iron/gun into an outlet, and heat it up </a:t>
          </a:r>
        </a:p>
      </dsp:txBody>
      <dsp:txXfrm>
        <a:off x="0" y="1068143"/>
        <a:ext cx="4988440" cy="1067492"/>
      </dsp:txXfrm>
    </dsp:sp>
    <dsp:sp modelId="{3A56FDD5-82FC-B64D-90EA-A40574B7F1E6}">
      <dsp:nvSpPr>
        <dsp:cNvPr id="0" name=""/>
        <dsp:cNvSpPr/>
      </dsp:nvSpPr>
      <dsp:spPr>
        <a:xfrm>
          <a:off x="0" y="2135635"/>
          <a:ext cx="49884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882480-C4EF-5B4F-9101-F0F4458264CC}">
      <dsp:nvSpPr>
        <dsp:cNvPr id="0" name=""/>
        <dsp:cNvSpPr/>
      </dsp:nvSpPr>
      <dsp:spPr>
        <a:xfrm>
          <a:off x="0" y="2135635"/>
          <a:ext cx="4988440" cy="1067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Clean the tip by wiping it off on a wet sponge or rag </a:t>
          </a:r>
        </a:p>
      </dsp:txBody>
      <dsp:txXfrm>
        <a:off x="0" y="2135635"/>
        <a:ext cx="4988440" cy="1067492"/>
      </dsp:txXfrm>
    </dsp:sp>
    <dsp:sp modelId="{57210F22-B53C-D540-9395-58C384E1832A}">
      <dsp:nvSpPr>
        <dsp:cNvPr id="0" name=""/>
        <dsp:cNvSpPr/>
      </dsp:nvSpPr>
      <dsp:spPr>
        <a:xfrm>
          <a:off x="0" y="3203128"/>
          <a:ext cx="49884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761CB3-8FDB-5B49-A478-78264E6D6274}">
      <dsp:nvSpPr>
        <dsp:cNvPr id="0" name=""/>
        <dsp:cNvSpPr/>
      </dsp:nvSpPr>
      <dsp:spPr>
        <a:xfrm>
          <a:off x="0" y="3203128"/>
          <a:ext cx="4988440" cy="1067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When the iron/gun is hot, dip it in the flux, then tin the tip by briefly touching the solder to the tip </a:t>
          </a:r>
        </a:p>
      </dsp:txBody>
      <dsp:txXfrm>
        <a:off x="0" y="3203128"/>
        <a:ext cx="4988440" cy="1067492"/>
      </dsp:txXfrm>
    </dsp:sp>
    <dsp:sp modelId="{3159CD69-AD37-9C4B-9CDF-AD2ECE8734C4}">
      <dsp:nvSpPr>
        <dsp:cNvPr id="0" name=""/>
        <dsp:cNvSpPr/>
      </dsp:nvSpPr>
      <dsp:spPr>
        <a:xfrm>
          <a:off x="0" y="4270620"/>
          <a:ext cx="49884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DE9FA4-6CDB-E04D-A2C0-9A7C3811C200}">
      <dsp:nvSpPr>
        <dsp:cNvPr id="0" name=""/>
        <dsp:cNvSpPr/>
      </dsp:nvSpPr>
      <dsp:spPr>
        <a:xfrm>
          <a:off x="0" y="4270620"/>
          <a:ext cx="4988440" cy="1067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Touch the tinned iron tip to the site of the connection to heat it before flowing solder</a:t>
          </a:r>
        </a:p>
      </dsp:txBody>
      <dsp:txXfrm>
        <a:off x="0" y="4270620"/>
        <a:ext cx="4988440" cy="10674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CA1B7-F7D0-8A4B-88B7-91FB1B74B6E0}">
      <dsp:nvSpPr>
        <dsp:cNvPr id="0" name=""/>
        <dsp:cNvSpPr/>
      </dsp:nvSpPr>
      <dsp:spPr>
        <a:xfrm>
          <a:off x="997688" y="1668"/>
          <a:ext cx="3990752" cy="171007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432" tIns="434359" rIns="77432" bIns="434359" numCol="1" spcCol="1270" anchor="ctr" anchorCtr="0">
          <a:noAutofit/>
        </a:bodyPr>
        <a:lstStyle/>
        <a:p>
          <a:pPr marL="0" lvl="0" indent="0" algn="l" defTabSz="533400">
            <a:lnSpc>
              <a:spcPct val="90000"/>
            </a:lnSpc>
            <a:spcBef>
              <a:spcPct val="0"/>
            </a:spcBef>
            <a:spcAft>
              <a:spcPct val="35000"/>
            </a:spcAft>
            <a:buNone/>
          </a:pPr>
          <a:r>
            <a:rPr lang="en-US" sz="1200" kern="1200" dirty="0"/>
            <a:t>Twist the bare ends together, hold the tip to the bottom of the wires, feed solder into the heated wires until they look tinned</a:t>
          </a:r>
        </a:p>
      </dsp:txBody>
      <dsp:txXfrm>
        <a:off x="997688" y="1668"/>
        <a:ext cx="3990752" cy="1710072"/>
      </dsp:txXfrm>
    </dsp:sp>
    <dsp:sp modelId="{57FDAD39-8A71-D14C-B4FF-C55699D4CA46}">
      <dsp:nvSpPr>
        <dsp:cNvPr id="0" name=""/>
        <dsp:cNvSpPr/>
      </dsp:nvSpPr>
      <dsp:spPr>
        <a:xfrm>
          <a:off x="0" y="1668"/>
          <a:ext cx="997688" cy="17100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794" tIns="168917" rIns="52794" bIns="168917" numCol="1" spcCol="1270" anchor="ctr" anchorCtr="0">
          <a:noAutofit/>
        </a:bodyPr>
        <a:lstStyle/>
        <a:p>
          <a:pPr marL="0" lvl="0" indent="0" algn="ctr" defTabSz="666750">
            <a:lnSpc>
              <a:spcPct val="90000"/>
            </a:lnSpc>
            <a:spcBef>
              <a:spcPct val="0"/>
            </a:spcBef>
            <a:spcAft>
              <a:spcPct val="35000"/>
            </a:spcAft>
            <a:buNone/>
          </a:pPr>
          <a:r>
            <a:rPr lang="en-US" sz="1500" kern="1200" dirty="0"/>
            <a:t>Soldering Wires Together</a:t>
          </a:r>
        </a:p>
      </dsp:txBody>
      <dsp:txXfrm>
        <a:off x="0" y="1668"/>
        <a:ext cx="997688" cy="1710072"/>
      </dsp:txXfrm>
    </dsp:sp>
    <dsp:sp modelId="{7C38C355-EB32-8146-826E-54F2B0948A0E}">
      <dsp:nvSpPr>
        <dsp:cNvPr id="0" name=""/>
        <dsp:cNvSpPr/>
      </dsp:nvSpPr>
      <dsp:spPr>
        <a:xfrm>
          <a:off x="997688" y="1814345"/>
          <a:ext cx="3990752" cy="1710072"/>
        </a:xfrm>
        <a:prstGeom prst="rect">
          <a:avLst/>
        </a:prstGeom>
        <a:solidFill>
          <a:schemeClr val="accent2">
            <a:tint val="40000"/>
            <a:alpha val="90000"/>
            <a:hueOff val="-3543865"/>
            <a:satOff val="112"/>
            <a:lumOff val="-19"/>
            <a:alphaOff val="0"/>
          </a:schemeClr>
        </a:solidFill>
        <a:ln w="12700" cap="flat" cmpd="sng" algn="ctr">
          <a:solidFill>
            <a:schemeClr val="accent2">
              <a:tint val="40000"/>
              <a:alpha val="90000"/>
              <a:hueOff val="-3543865"/>
              <a:satOff val="112"/>
              <a:lumOff val="-1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432" tIns="434359" rIns="77432" bIns="434359" numCol="1" spcCol="1270" anchor="ctr" anchorCtr="0">
          <a:noAutofit/>
        </a:bodyPr>
        <a:lstStyle/>
        <a:p>
          <a:pPr marL="0" lvl="0" indent="0" algn="l" defTabSz="533400">
            <a:lnSpc>
              <a:spcPct val="90000"/>
            </a:lnSpc>
            <a:spcBef>
              <a:spcPct val="0"/>
            </a:spcBef>
            <a:spcAft>
              <a:spcPct val="35000"/>
            </a:spcAft>
            <a:buNone/>
          </a:pPr>
          <a:r>
            <a:rPr lang="en-US" sz="1200" kern="1200" dirty="0"/>
            <a:t>Tin the tip of the iron, use the tip to bridge the gap between the pad and the inserted metal/wire, feed solder into the gap but don’t let it pool up on the other side</a:t>
          </a:r>
        </a:p>
      </dsp:txBody>
      <dsp:txXfrm>
        <a:off x="997688" y="1814345"/>
        <a:ext cx="3990752" cy="1710072"/>
      </dsp:txXfrm>
    </dsp:sp>
    <dsp:sp modelId="{1831DC19-AEDC-0340-82D0-C4B67E444725}">
      <dsp:nvSpPr>
        <dsp:cNvPr id="0" name=""/>
        <dsp:cNvSpPr/>
      </dsp:nvSpPr>
      <dsp:spPr>
        <a:xfrm>
          <a:off x="0" y="1814345"/>
          <a:ext cx="997688" cy="1710072"/>
        </a:xfrm>
        <a:prstGeom prst="rect">
          <a:avLst/>
        </a:prstGeom>
        <a:solidFill>
          <a:schemeClr val="accent2">
            <a:hueOff val="-3544877"/>
            <a:satOff val="175"/>
            <a:lumOff val="-98"/>
            <a:alphaOff val="0"/>
          </a:schemeClr>
        </a:solidFill>
        <a:ln w="12700" cap="flat" cmpd="sng" algn="ctr">
          <a:solidFill>
            <a:schemeClr val="accent2">
              <a:hueOff val="-3544877"/>
              <a:satOff val="175"/>
              <a:lumOff val="-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794" tIns="168917" rIns="52794" bIns="168917" numCol="1" spcCol="1270" anchor="ctr" anchorCtr="0">
          <a:noAutofit/>
        </a:bodyPr>
        <a:lstStyle/>
        <a:p>
          <a:pPr marL="0" lvl="0" indent="0" algn="ctr" defTabSz="666750">
            <a:lnSpc>
              <a:spcPct val="90000"/>
            </a:lnSpc>
            <a:spcBef>
              <a:spcPct val="0"/>
            </a:spcBef>
            <a:spcAft>
              <a:spcPct val="35000"/>
            </a:spcAft>
            <a:buNone/>
          </a:pPr>
          <a:r>
            <a:rPr lang="en-US" sz="1500" kern="1200" dirty="0"/>
            <a:t>Electrical Boards</a:t>
          </a:r>
        </a:p>
      </dsp:txBody>
      <dsp:txXfrm>
        <a:off x="0" y="1814345"/>
        <a:ext cx="997688" cy="1710072"/>
      </dsp:txXfrm>
    </dsp:sp>
    <dsp:sp modelId="{C0CEAD00-536F-4845-8556-0F2E3499AFEA}">
      <dsp:nvSpPr>
        <dsp:cNvPr id="0" name=""/>
        <dsp:cNvSpPr/>
      </dsp:nvSpPr>
      <dsp:spPr>
        <a:xfrm>
          <a:off x="997688" y="3627022"/>
          <a:ext cx="3990752" cy="1710072"/>
        </a:xfrm>
        <a:prstGeom prst="rect">
          <a:avLst/>
        </a:prstGeom>
        <a:solidFill>
          <a:schemeClr val="accent2">
            <a:tint val="40000"/>
            <a:alpha val="90000"/>
            <a:hueOff val="-7087731"/>
            <a:satOff val="224"/>
            <a:lumOff val="-37"/>
            <a:alphaOff val="0"/>
          </a:schemeClr>
        </a:solidFill>
        <a:ln w="12700" cap="flat" cmpd="sng" algn="ctr">
          <a:solidFill>
            <a:schemeClr val="accent2">
              <a:tint val="40000"/>
              <a:alpha val="90000"/>
              <a:hueOff val="-7087731"/>
              <a:satOff val="224"/>
              <a:lumOff val="-3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432" tIns="434359" rIns="77432" bIns="434359" numCol="1" spcCol="1270" anchor="ctr" anchorCtr="0">
          <a:noAutofit/>
        </a:bodyPr>
        <a:lstStyle/>
        <a:p>
          <a:pPr marL="0" lvl="0" indent="0" algn="l" defTabSz="533400">
            <a:lnSpc>
              <a:spcPct val="90000"/>
            </a:lnSpc>
            <a:spcBef>
              <a:spcPct val="0"/>
            </a:spcBef>
            <a:spcAft>
              <a:spcPct val="35000"/>
            </a:spcAft>
            <a:buNone/>
          </a:pPr>
          <a:r>
            <a:rPr lang="en-US" sz="1200" kern="1200" dirty="0"/>
            <a:t>Slide terminal connection onto the bare 6 gauge wire, heat connection with a small blowtorch, feed solder into the terminal connector</a:t>
          </a:r>
        </a:p>
      </dsp:txBody>
      <dsp:txXfrm>
        <a:off x="997688" y="3627022"/>
        <a:ext cx="3990752" cy="1710072"/>
      </dsp:txXfrm>
    </dsp:sp>
    <dsp:sp modelId="{C8C56C0C-2577-0740-98F6-00BD778D9F36}">
      <dsp:nvSpPr>
        <dsp:cNvPr id="0" name=""/>
        <dsp:cNvSpPr/>
      </dsp:nvSpPr>
      <dsp:spPr>
        <a:xfrm>
          <a:off x="0" y="3627022"/>
          <a:ext cx="997688" cy="1710072"/>
        </a:xfrm>
        <a:prstGeom prst="rect">
          <a:avLst/>
        </a:prstGeom>
        <a:solidFill>
          <a:schemeClr val="accent2">
            <a:hueOff val="-7089753"/>
            <a:satOff val="350"/>
            <a:lumOff val="-196"/>
            <a:alphaOff val="0"/>
          </a:schemeClr>
        </a:solidFill>
        <a:ln w="12700" cap="flat" cmpd="sng" algn="ctr">
          <a:solidFill>
            <a:schemeClr val="accent2">
              <a:hueOff val="-7089753"/>
              <a:satOff val="350"/>
              <a:lumOff val="-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794" tIns="168917" rIns="52794" bIns="168917" numCol="1" spcCol="1270" anchor="ctr" anchorCtr="0">
          <a:noAutofit/>
        </a:bodyPr>
        <a:lstStyle/>
        <a:p>
          <a:pPr marL="0" lvl="0" indent="0" algn="ctr" defTabSz="666750">
            <a:lnSpc>
              <a:spcPct val="90000"/>
            </a:lnSpc>
            <a:spcBef>
              <a:spcPct val="0"/>
            </a:spcBef>
            <a:spcAft>
              <a:spcPct val="35000"/>
            </a:spcAft>
            <a:buNone/>
          </a:pPr>
          <a:r>
            <a:rPr lang="en-US" sz="1500" kern="1200" dirty="0"/>
            <a:t>Battery Wires</a:t>
          </a:r>
        </a:p>
      </dsp:txBody>
      <dsp:txXfrm>
        <a:off x="0" y="3627022"/>
        <a:ext cx="997688" cy="171007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A05D45-2BCB-7D45-A4DC-3AF42B1AEA7C}" type="datetimeFigureOut">
              <a:rPr lang="en-US" smtClean="0"/>
              <a:t>5/27/20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32E23-AAD2-3D4F-B193-31CA6C6F7B80}" type="slidenum">
              <a:rPr lang="en-US" smtClean="0"/>
              <a:t>‹#›</a:t>
            </a:fld>
            <a:endParaRPr lang="en-US"/>
          </a:p>
        </p:txBody>
      </p:sp>
    </p:spTree>
    <p:extLst>
      <p:ext uri="{BB962C8B-B14F-4D97-AF65-F5344CB8AC3E}">
        <p14:creationId xmlns:p14="http://schemas.microsoft.com/office/powerpoint/2010/main" val="3860919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a:prstGeom prst="rect">
            <a:avLst/>
          </a:prstGeom>
        </p:spPr>
        <p:txBody>
          <a:bodyPr anchor="b">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a:prstGeom prst="rect">
            <a:avLst/>
          </a:prstGeo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a:xfrm>
            <a:off x="838200" y="6356350"/>
            <a:ext cx="2743200" cy="365125"/>
          </a:xfrm>
          <a:prstGeom prst="rect">
            <a:avLst/>
          </a:prstGeom>
        </p:spPr>
        <p:txBody>
          <a:bodyPr/>
          <a:lstStyle/>
          <a:p>
            <a:fld id="{E0A504F8-4152-3243-9F0D-C61952A97CB0}" type="datetime1">
              <a:rPr lang="en-US" smtClean="0"/>
              <a:t>5/27/20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5/27/2020)</a:t>
            </a:r>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07161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a:prstGeom prst="rect">
            <a:avLst/>
          </a:prstGeo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a:prstGeom prst="rect">
            <a:avLst/>
          </a:prstGeo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a:xfrm>
            <a:off x="838200" y="6356350"/>
            <a:ext cx="2743200" cy="365125"/>
          </a:xfrm>
          <a:prstGeom prst="rect">
            <a:avLst/>
          </a:prstGeom>
        </p:spPr>
        <p:txBody>
          <a:bodyPr/>
          <a:lstStyle/>
          <a:p>
            <a:fld id="{8BAA465F-8DB4-FF47-BCAD-C0A57BCDF679}" type="datetime1">
              <a:rPr lang="en-US" smtClean="0"/>
              <a:t>5/27/20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5/27/2020)</a:t>
            </a:r>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27173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a:xfrm>
            <a:off x="838200" y="6356350"/>
            <a:ext cx="2743200" cy="365125"/>
          </a:xfrm>
          <a:prstGeom prst="rect">
            <a:avLst/>
          </a:prstGeom>
        </p:spPr>
        <p:txBody>
          <a:bodyPr/>
          <a:lstStyle/>
          <a:p>
            <a:fld id="{AB8E6538-AA12-9D44-9B84-ED6096ACF119}" type="datetime1">
              <a:rPr lang="en-US" smtClean="0"/>
              <a:t>5/27/20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5/27/2020)</a:t>
            </a:r>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79130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a:xfrm>
            <a:off x="838200" y="6356350"/>
            <a:ext cx="2743200" cy="365125"/>
          </a:xfrm>
          <a:prstGeom prst="rect">
            <a:avLst/>
          </a:prstGeom>
        </p:spPr>
        <p:txBody>
          <a:bodyPr/>
          <a:lstStyle/>
          <a:p>
            <a:fld id="{9FF75FEC-AC4F-254D-9C3F-DC8478C8B358}" type="datetime1">
              <a:rPr lang="en-US" smtClean="0"/>
              <a:t>5/27/20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5/27/2020)</a:t>
            </a:r>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1854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259080" y="365125"/>
            <a:ext cx="8663940" cy="739775"/>
          </a:xfrm>
          <a:prstGeom prst="rect">
            <a:avLst/>
          </a:prstGeo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259080" y="1249680"/>
            <a:ext cx="8663940" cy="50291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a:xfrm>
            <a:off x="4591050" y="6356350"/>
            <a:ext cx="2743200" cy="365125"/>
          </a:xfrm>
          <a:prstGeom prst="rect">
            <a:avLst/>
          </a:prstGeom>
        </p:spPr>
        <p:txBody>
          <a:bodyPr/>
          <a:lstStyle/>
          <a:p>
            <a:fld id="{7C0A47CA-08A6-6D46-87D2-A92384F8733A}" type="datetime1">
              <a:rPr lang="en-US" smtClean="0"/>
              <a:t>5/27/20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259080" y="6356350"/>
            <a:ext cx="4114800" cy="365125"/>
          </a:xfrm>
          <a:prstGeom prst="rect">
            <a:avLst/>
          </a:prstGeom>
        </p:spPr>
        <p:txBody>
          <a:bodyPr/>
          <a:lstStyle>
            <a:lvl1pPr algn="l">
              <a:defRPr sz="1100"/>
            </a:lvl1pPr>
          </a:lstStyle>
          <a:p>
            <a:r>
              <a:rPr lang="en-US"/>
              <a:t>Copyright 2020 FRCTutorials.com (Last edit 5/27/2020)</a:t>
            </a:r>
            <a:endParaRPr lang="en-US" dirty="0"/>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a:xfrm>
            <a:off x="8404860" y="6356350"/>
            <a:ext cx="518160" cy="365125"/>
          </a:xfrm>
          <a:prstGeom prst="rect">
            <a:avLst/>
          </a:prstGeom>
        </p:spPr>
        <p:txBody>
          <a:bodyPr/>
          <a:lstStyle>
            <a:lvl1pPr>
              <a:defRPr sz="1100"/>
            </a:lvl1pPr>
          </a:lstStyle>
          <a:p>
            <a:fld id="{51845F5A-061D-4825-9AE9-D7794091C6CF}" type="slidenum">
              <a:rPr lang="en-US" smtClean="0"/>
              <a:pPr/>
              <a:t>‹#›</a:t>
            </a:fld>
            <a:endParaRPr lang="en-US"/>
          </a:p>
        </p:txBody>
      </p:sp>
    </p:spTree>
    <p:extLst>
      <p:ext uri="{BB962C8B-B14F-4D97-AF65-F5344CB8AC3E}">
        <p14:creationId xmlns:p14="http://schemas.microsoft.com/office/powerpoint/2010/main" val="460177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a:prstGeom prst="rect">
            <a:avLst/>
          </a:prstGeo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a:prstGeom prst="rect">
            <a:avLst/>
          </a:prstGeo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a:xfrm>
            <a:off x="838200" y="6356350"/>
            <a:ext cx="2743200" cy="365125"/>
          </a:xfrm>
          <a:prstGeom prst="rect">
            <a:avLst/>
          </a:prstGeom>
        </p:spPr>
        <p:txBody>
          <a:bodyPr/>
          <a:lstStyle/>
          <a:p>
            <a:fld id="{6FCBF79C-FC54-A040-83F3-BBC2499C007F}" type="datetime1">
              <a:rPr lang="en-US" smtClean="0"/>
              <a:t>5/27/20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5/27/2020)</a:t>
            </a:r>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78433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a:xfrm>
            <a:off x="838200" y="365125"/>
            <a:ext cx="10515600" cy="1325563"/>
          </a:xfrm>
          <a:prstGeom prst="rect">
            <a:avLst/>
          </a:prstGeo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a:xfrm>
            <a:off x="838200" y="6356350"/>
            <a:ext cx="2743200" cy="365125"/>
          </a:xfrm>
          <a:prstGeom prst="rect">
            <a:avLst/>
          </a:prstGeom>
        </p:spPr>
        <p:txBody>
          <a:bodyPr/>
          <a:lstStyle/>
          <a:p>
            <a:fld id="{95FF5884-A37F-AA47-9EC9-FA800CF49985}" type="datetime1">
              <a:rPr lang="en-US" smtClean="0"/>
              <a:t>5/27/20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5/27/2020)</a:t>
            </a:r>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42606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a:prstGeom prst="rect">
            <a:avLst/>
          </a:prstGeo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a:prstGeom prst="rect">
            <a:avLst/>
          </a:prstGeo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a:prstGeom prst="rect">
            <a:avLst/>
          </a:prstGeo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a:xfrm>
            <a:off x="838200" y="6356350"/>
            <a:ext cx="2743200" cy="365125"/>
          </a:xfrm>
          <a:prstGeom prst="rect">
            <a:avLst/>
          </a:prstGeom>
        </p:spPr>
        <p:txBody>
          <a:bodyPr/>
          <a:lstStyle/>
          <a:p>
            <a:fld id="{481543A3-B553-1C41-9AD8-1048BAA75F7D}" type="datetime1">
              <a:rPr lang="en-US" smtClean="0"/>
              <a:t>5/27/20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5/27/2020)</a:t>
            </a:r>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33371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a:prstGeom prst="rect">
            <a:avLst/>
          </a:prstGeo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a:xfrm>
            <a:off x="838200" y="6356350"/>
            <a:ext cx="2743200" cy="365125"/>
          </a:xfrm>
          <a:prstGeom prst="rect">
            <a:avLst/>
          </a:prstGeom>
        </p:spPr>
        <p:txBody>
          <a:bodyPr/>
          <a:lstStyle/>
          <a:p>
            <a:fld id="{6D7B9806-D605-D848-A7DB-785020702A25}" type="datetime1">
              <a:rPr lang="en-US" smtClean="0"/>
              <a:t>5/27/20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5/27/2020)</a:t>
            </a:r>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25448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a:xfrm>
            <a:off x="838200" y="6356350"/>
            <a:ext cx="2743200" cy="365125"/>
          </a:xfrm>
          <a:prstGeom prst="rect">
            <a:avLst/>
          </a:prstGeom>
        </p:spPr>
        <p:txBody>
          <a:bodyPr/>
          <a:lstStyle/>
          <a:p>
            <a:fld id="{3BCD94CE-0C22-744D-9E99-BB1773AFD4FF}" type="datetime1">
              <a:rPr lang="en-US" smtClean="0"/>
              <a:t>5/27/20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5/27/2020)</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08055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a:xfrm>
            <a:off x="838200" y="6356350"/>
            <a:ext cx="2743200" cy="365125"/>
          </a:xfrm>
          <a:prstGeom prst="rect">
            <a:avLst/>
          </a:prstGeom>
        </p:spPr>
        <p:txBody>
          <a:bodyPr/>
          <a:lstStyle/>
          <a:p>
            <a:fld id="{BCC6E069-4846-CF4B-B1D6-65ACD8D7C10B}" type="datetime1">
              <a:rPr lang="en-US" smtClean="0"/>
              <a:t>5/27/20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5/27/2020)</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66742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a:prstGeom prst="rect">
            <a:avLst/>
          </a:prstGeo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a:xfrm>
            <a:off x="838200" y="6356350"/>
            <a:ext cx="2743200" cy="365125"/>
          </a:xfrm>
          <a:prstGeom prst="rect">
            <a:avLst/>
          </a:prstGeom>
        </p:spPr>
        <p:txBody>
          <a:bodyPr/>
          <a:lstStyle/>
          <a:p>
            <a:fld id="{6D127CA3-F063-6D4F-A994-CE10D4D391B1}" type="datetime1">
              <a:rPr lang="en-US" smtClean="0"/>
              <a:t>5/27/20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a:xfrm>
            <a:off x="4038600" y="6356350"/>
            <a:ext cx="4114800" cy="365125"/>
          </a:xfrm>
          <a:prstGeom prst="rect">
            <a:avLst/>
          </a:prstGeom>
        </p:spPr>
        <p:txBody>
          <a:bodyPr/>
          <a:lstStyle>
            <a:lvl1pPr algn="l">
              <a:defRPr/>
            </a:lvl1pPr>
          </a:lstStyle>
          <a:p>
            <a:r>
              <a:rPr lang="en-US"/>
              <a:t>Copyright 2020 FRCTutorials.com (Last edit 5/27/2020)</a:t>
            </a:r>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98200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190500" y="136526"/>
            <a:ext cx="8747760" cy="83502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190500" y="1074420"/>
            <a:ext cx="8747760" cy="51892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4564380" y="6365240"/>
            <a:ext cx="952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193AC8-50EE-A44B-8352-D14924628B2F}" type="datetime1">
              <a:rPr lang="en-US" smtClean="0"/>
              <a:t>5/27/20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190500" y="6351269"/>
            <a:ext cx="41148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a:t>Copyright 2020 FRCTutorials.com (Last edit 5/27/2020)</a:t>
            </a:r>
            <a:endParaRPr lang="en-US" dirty="0"/>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526780" y="6369049"/>
            <a:ext cx="41148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51845F5A-061D-4825-9AE9-D7794091C6CF}" type="slidenum">
              <a:rPr lang="en-US" smtClean="0"/>
              <a:pPr/>
              <a:t>‹#›</a:t>
            </a:fld>
            <a:endParaRPr lang="en-US"/>
          </a:p>
        </p:txBody>
      </p:sp>
    </p:spTree>
    <p:extLst>
      <p:ext uri="{BB962C8B-B14F-4D97-AF65-F5344CB8AC3E}">
        <p14:creationId xmlns:p14="http://schemas.microsoft.com/office/powerpoint/2010/main" val="2086017749"/>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82" r:id="rId3"/>
    <p:sldLayoutId id="2147483681" r:id="rId4"/>
    <p:sldLayoutId id="2147483680" r:id="rId5"/>
    <p:sldLayoutId id="2147483679" r:id="rId6"/>
    <p:sldLayoutId id="2147483678" r:id="rId7"/>
    <p:sldLayoutId id="2147483677" r:id="rId8"/>
    <p:sldLayoutId id="2147483676" r:id="rId9"/>
    <p:sldLayoutId id="2147483675" r:id="rId10"/>
    <p:sldLayoutId id="2147483673" r:id="rId11"/>
    <p:sldLayoutId id="2147483674" r:id="rId12"/>
  </p:sldLayoutIdLst>
  <p:hf sldNum="0" hdr="0" dt="0"/>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mailto:froboticsteam4150@gmail.com" TargetMode="Externa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BDC40C0-E1A7-4F68-ACE9-8D5E7B1F3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566B69-4C0B-443D-9422-FEE42F1CA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BE0A882E-BEF2-4019-8A28-318E0E2FB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55"/>
            <a:ext cx="9144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11560655 w 12192000"/>
              <a:gd name="connsiteY3" fmla="*/ 6858000 h 6858000"/>
              <a:gd name="connsiteX4" fmla="*/ 11572884 w 12192000"/>
              <a:gd name="connsiteY4" fmla="*/ 6759738 h 6858000"/>
              <a:gd name="connsiteX5" fmla="*/ 11812292 w 12192000"/>
              <a:gd name="connsiteY5" fmla="*/ 6532282 h 6858000"/>
              <a:gd name="connsiteX6" fmla="*/ 11956995 w 12192000"/>
              <a:gd name="connsiteY6" fmla="*/ 6386992 h 6858000"/>
              <a:gd name="connsiteX7" fmla="*/ 11801234 w 12192000"/>
              <a:gd name="connsiteY7" fmla="*/ 6284788 h 6858000"/>
              <a:gd name="connsiteX8" fmla="*/ 11856520 w 12192000"/>
              <a:gd name="connsiteY8" fmla="*/ 6193604 h 6858000"/>
              <a:gd name="connsiteX9" fmla="*/ 11722875 w 12192000"/>
              <a:gd name="connsiteY9" fmla="*/ 5956630 h 6858000"/>
              <a:gd name="connsiteX10" fmla="*/ 11763258 w 12192000"/>
              <a:gd name="connsiteY10" fmla="*/ 5635988 h 6858000"/>
              <a:gd name="connsiteX11" fmla="*/ 11706050 w 12192000"/>
              <a:gd name="connsiteY11" fmla="*/ 5351418 h 6858000"/>
              <a:gd name="connsiteX12" fmla="*/ 11697876 w 12192000"/>
              <a:gd name="connsiteY12" fmla="*/ 4763241 h 6858000"/>
              <a:gd name="connsiteX13" fmla="*/ 11776236 w 12192000"/>
              <a:gd name="connsiteY13" fmla="*/ 4730675 h 6858000"/>
              <a:gd name="connsiteX14" fmla="*/ 11868540 w 12192000"/>
              <a:gd name="connsiteY14" fmla="*/ 4584884 h 6858000"/>
              <a:gd name="connsiteX15" fmla="*/ 11898825 w 12192000"/>
              <a:gd name="connsiteY15" fmla="*/ 4517749 h 6858000"/>
              <a:gd name="connsiteX16" fmla="*/ 11897864 w 12192000"/>
              <a:gd name="connsiteY16" fmla="*/ 4375464 h 6858000"/>
              <a:gd name="connsiteX17" fmla="*/ 11854116 w 12192000"/>
              <a:gd name="connsiteY17" fmla="*/ 4311838 h 6858000"/>
              <a:gd name="connsiteX18" fmla="*/ 11901709 w 12192000"/>
              <a:gd name="connsiteY18" fmla="*/ 4203620 h 6858000"/>
              <a:gd name="connsiteX19" fmla="*/ 11974782 w 12192000"/>
              <a:gd name="connsiteY19" fmla="*/ 4114442 h 6858000"/>
              <a:gd name="connsiteX20" fmla="*/ 11932476 w 12192000"/>
              <a:gd name="connsiteY20" fmla="*/ 4024762 h 6858000"/>
              <a:gd name="connsiteX21" fmla="*/ 11885365 w 12192000"/>
              <a:gd name="connsiteY21" fmla="*/ 3939592 h 6858000"/>
              <a:gd name="connsiteX22" fmla="*/ 11751719 w 12192000"/>
              <a:gd name="connsiteY22" fmla="*/ 3749211 h 6858000"/>
              <a:gd name="connsiteX23" fmla="*/ 11513754 w 12192000"/>
              <a:gd name="connsiteY23" fmla="*/ 3604420 h 6858000"/>
              <a:gd name="connsiteX24" fmla="*/ 11220504 w 12192000"/>
              <a:gd name="connsiteY24" fmla="*/ 3488188 h 6858000"/>
              <a:gd name="connsiteX25" fmla="*/ 11312805 w 12192000"/>
              <a:gd name="connsiteY25" fmla="*/ 3414541 h 6858000"/>
              <a:gd name="connsiteX26" fmla="*/ 10805146 w 12192000"/>
              <a:gd name="connsiteY26" fmla="*/ 3277767 h 6858000"/>
              <a:gd name="connsiteX27" fmla="*/ 11234926 w 12192000"/>
              <a:gd name="connsiteY27" fmla="*/ 3203117 h 6858000"/>
              <a:gd name="connsiteX28" fmla="*/ 11204640 w 12192000"/>
              <a:gd name="connsiteY28" fmla="*/ 3174060 h 6858000"/>
              <a:gd name="connsiteX29" fmla="*/ 11174834 w 12192000"/>
              <a:gd name="connsiteY29" fmla="*/ 3143498 h 6858000"/>
              <a:gd name="connsiteX30" fmla="*/ 11400780 w 12192000"/>
              <a:gd name="connsiteY30" fmla="*/ 3099410 h 6858000"/>
              <a:gd name="connsiteX31" fmla="*/ 11297902 w 12192000"/>
              <a:gd name="connsiteY31" fmla="*/ 3041793 h 6858000"/>
              <a:gd name="connsiteX32" fmla="*/ 11485870 w 12192000"/>
              <a:gd name="connsiteY32" fmla="*/ 3021253 h 6858000"/>
              <a:gd name="connsiteX33" fmla="*/ 11513754 w 12192000"/>
              <a:gd name="connsiteY33" fmla="*/ 2944098 h 6858000"/>
              <a:gd name="connsiteX34" fmla="*/ 11405107 w 12192000"/>
              <a:gd name="connsiteY34" fmla="*/ 2906523 h 6858000"/>
              <a:gd name="connsiteX35" fmla="*/ 10572950 w 12192000"/>
              <a:gd name="connsiteY35" fmla="*/ 2803317 h 6858000"/>
              <a:gd name="connsiteX36" fmla="*/ 9205250 w 12192000"/>
              <a:gd name="connsiteY36" fmla="*/ 2778767 h 6858000"/>
              <a:gd name="connsiteX37" fmla="*/ 8579578 w 12192000"/>
              <a:gd name="connsiteY37" fmla="*/ 2759181 h 6858000"/>
              <a:gd name="connsiteX38" fmla="*/ 8370208 w 12192000"/>
              <a:gd name="connsiteY38" fmla="*/ 2759730 h 6858000"/>
              <a:gd name="connsiteX39" fmla="*/ 7470748 w 12192000"/>
              <a:gd name="connsiteY39" fmla="*/ 2819849 h 6858000"/>
              <a:gd name="connsiteX40" fmla="*/ 7001547 w 12192000"/>
              <a:gd name="connsiteY40" fmla="*/ 2861432 h 6858000"/>
              <a:gd name="connsiteX41" fmla="*/ 6295343 w 12192000"/>
              <a:gd name="connsiteY41" fmla="*/ 2988688 h 6858000"/>
              <a:gd name="connsiteX42" fmla="*/ 6075166 w 12192000"/>
              <a:gd name="connsiteY42" fmla="*/ 3078367 h 6858000"/>
              <a:gd name="connsiteX43" fmla="*/ 5859314 w 12192000"/>
              <a:gd name="connsiteY43" fmla="*/ 3139490 h 6858000"/>
              <a:gd name="connsiteX44" fmla="*/ 5800183 w 12192000"/>
              <a:gd name="connsiteY44" fmla="*/ 3195101 h 6858000"/>
              <a:gd name="connsiteX45" fmla="*/ 5882870 w 12192000"/>
              <a:gd name="connsiteY45" fmla="*/ 3252215 h 6858000"/>
              <a:gd name="connsiteX46" fmla="*/ 6232848 w 12192000"/>
              <a:gd name="connsiteY46" fmla="*/ 3274760 h 6858000"/>
              <a:gd name="connsiteX47" fmla="*/ 5911715 w 12192000"/>
              <a:gd name="connsiteY47" fmla="*/ 3347407 h 6858000"/>
              <a:gd name="connsiteX48" fmla="*/ 6384279 w 12192000"/>
              <a:gd name="connsiteY48" fmla="*/ 3312836 h 6858000"/>
              <a:gd name="connsiteX49" fmla="*/ 6526097 w 12192000"/>
              <a:gd name="connsiteY49" fmla="*/ 3325362 h 6858000"/>
              <a:gd name="connsiteX50" fmla="*/ 6403028 w 12192000"/>
              <a:gd name="connsiteY50" fmla="*/ 3383478 h 6858000"/>
              <a:gd name="connsiteX51" fmla="*/ 5767013 w 12192000"/>
              <a:gd name="connsiteY51" fmla="*/ 3500713 h 6858000"/>
              <a:gd name="connsiteX52" fmla="*/ 5706920 w 12192000"/>
              <a:gd name="connsiteY52" fmla="*/ 3511233 h 6858000"/>
              <a:gd name="connsiteX53" fmla="*/ 5310793 w 12192000"/>
              <a:gd name="connsiteY53" fmla="*/ 3677066 h 6858000"/>
              <a:gd name="connsiteX54" fmla="*/ 5548276 w 12192000"/>
              <a:gd name="connsiteY54" fmla="*/ 3660533 h 6858000"/>
              <a:gd name="connsiteX55" fmla="*/ 5293005 w 12192000"/>
              <a:gd name="connsiteY55" fmla="*/ 3765743 h 6858000"/>
              <a:gd name="connsiteX56" fmla="*/ 4983410 w 12192000"/>
              <a:gd name="connsiteY56" fmla="*/ 3883981 h 6858000"/>
              <a:gd name="connsiteX57" fmla="*/ 4674775 w 12192000"/>
              <a:gd name="connsiteY57" fmla="*/ 4068850 h 6858000"/>
              <a:gd name="connsiteX58" fmla="*/ 4453155 w 12192000"/>
              <a:gd name="connsiteY58" fmla="*/ 4163539 h 6858000"/>
              <a:gd name="connsiteX59" fmla="*/ 4492095 w 12192000"/>
              <a:gd name="connsiteY59" fmla="*/ 4237188 h 6858000"/>
              <a:gd name="connsiteX60" fmla="*/ 4464213 w 12192000"/>
              <a:gd name="connsiteY60" fmla="*/ 4318851 h 6858000"/>
              <a:gd name="connsiteX61" fmla="*/ 4857456 w 12192000"/>
              <a:gd name="connsiteY61" fmla="*/ 4241696 h 6858000"/>
              <a:gd name="connsiteX62" fmla="*/ 4713234 w 12192000"/>
              <a:gd name="connsiteY62" fmla="*/ 4295303 h 6858000"/>
              <a:gd name="connsiteX63" fmla="*/ 4656026 w 12192000"/>
              <a:gd name="connsiteY63" fmla="*/ 4348410 h 6858000"/>
              <a:gd name="connsiteX64" fmla="*/ 4718523 w 12192000"/>
              <a:gd name="connsiteY64" fmla="*/ 4368951 h 6858000"/>
              <a:gd name="connsiteX65" fmla="*/ 4989178 w 12192000"/>
              <a:gd name="connsiteY65" fmla="*/ 4420054 h 6858000"/>
              <a:gd name="connsiteX66" fmla="*/ 4304127 w 12192000"/>
              <a:gd name="connsiteY66" fmla="*/ 4609933 h 6858000"/>
              <a:gd name="connsiteX67" fmla="*/ 4402677 w 12192000"/>
              <a:gd name="connsiteY67" fmla="*/ 4624463 h 6858000"/>
              <a:gd name="connsiteX68" fmla="*/ 5398287 w 12192000"/>
              <a:gd name="connsiteY68" fmla="*/ 4608430 h 6858000"/>
              <a:gd name="connsiteX69" fmla="*/ 5592504 w 12192000"/>
              <a:gd name="connsiteY69" fmla="*/ 4585886 h 6858000"/>
              <a:gd name="connsiteX70" fmla="*/ 5411266 w 12192000"/>
              <a:gd name="connsiteY70" fmla="*/ 4964142 h 6858000"/>
              <a:gd name="connsiteX71" fmla="*/ 5480493 w 12192000"/>
              <a:gd name="connsiteY71" fmla="*/ 5031277 h 6858000"/>
              <a:gd name="connsiteX72" fmla="*/ 5233393 w 12192000"/>
              <a:gd name="connsiteY72" fmla="*/ 5047810 h 6858000"/>
              <a:gd name="connsiteX73" fmla="*/ 4750251 w 12192000"/>
              <a:gd name="connsiteY73" fmla="*/ 5256728 h 6858000"/>
              <a:gd name="connsiteX74" fmla="*/ 4508440 w 12192000"/>
              <a:gd name="connsiteY74" fmla="*/ 5624965 h 6858000"/>
              <a:gd name="connsiteX75" fmla="*/ 4602665 w 12192000"/>
              <a:gd name="connsiteY75" fmla="*/ 5706629 h 6858000"/>
              <a:gd name="connsiteX76" fmla="*/ 4215189 w 12192000"/>
              <a:gd name="connsiteY76" fmla="*/ 5797811 h 6858000"/>
              <a:gd name="connsiteX77" fmla="*/ 4407966 w 12192000"/>
              <a:gd name="connsiteY77" fmla="*/ 5826870 h 6858000"/>
              <a:gd name="connsiteX78" fmla="*/ 4265186 w 12192000"/>
              <a:gd name="connsiteY78" fmla="*/ 5881478 h 6858000"/>
              <a:gd name="connsiteX79" fmla="*/ 4145964 w 12192000"/>
              <a:gd name="connsiteY79" fmla="*/ 5977170 h 6858000"/>
              <a:gd name="connsiteX80" fmla="*/ 4710350 w 12192000"/>
              <a:gd name="connsiteY80" fmla="*/ 5909035 h 6858000"/>
              <a:gd name="connsiteX81" fmla="*/ 4870916 w 12192000"/>
              <a:gd name="connsiteY81" fmla="*/ 5949616 h 6858000"/>
              <a:gd name="connsiteX82" fmla="*/ 4960333 w 12192000"/>
              <a:gd name="connsiteY82" fmla="*/ 5949115 h 6858000"/>
              <a:gd name="connsiteX83" fmla="*/ 5073788 w 12192000"/>
              <a:gd name="connsiteY83" fmla="*/ 5953623 h 6858000"/>
              <a:gd name="connsiteX84" fmla="*/ 4979084 w 12192000"/>
              <a:gd name="connsiteY84" fmla="*/ 5990197 h 6858000"/>
              <a:gd name="connsiteX85" fmla="*/ 5100228 w 12192000"/>
              <a:gd name="connsiteY85" fmla="*/ 6151519 h 6858000"/>
              <a:gd name="connsiteX86" fmla="*/ 4666602 w 12192000"/>
              <a:gd name="connsiteY86" fmla="*/ 6266250 h 6858000"/>
              <a:gd name="connsiteX87" fmla="*/ 4762750 w 12192000"/>
              <a:gd name="connsiteY87" fmla="*/ 6288795 h 6858000"/>
              <a:gd name="connsiteX88" fmla="*/ 4815151 w 12192000"/>
              <a:gd name="connsiteY88" fmla="*/ 6322363 h 6858000"/>
              <a:gd name="connsiteX89" fmla="*/ 4558918 w 12192000"/>
              <a:gd name="connsiteY89" fmla="*/ 6504727 h 6858000"/>
              <a:gd name="connsiteX90" fmla="*/ 4899280 w 12192000"/>
              <a:gd name="connsiteY90" fmla="*/ 6480679 h 6858000"/>
              <a:gd name="connsiteX91" fmla="*/ 4692563 w 12192000"/>
              <a:gd name="connsiteY91" fmla="*/ 6586391 h 6858000"/>
              <a:gd name="connsiteX92" fmla="*/ 4303645 w 12192000"/>
              <a:gd name="connsiteY92" fmla="*/ 6834888 h 6858000"/>
              <a:gd name="connsiteX93" fmla="*/ 4307829 w 12192000"/>
              <a:gd name="connsiteY93" fmla="*/ 6852361 h 6858000"/>
              <a:gd name="connsiteX94" fmla="*/ 4323786 w 12192000"/>
              <a:gd name="connsiteY94" fmla="*/ 6858000 h 6858000"/>
              <a:gd name="connsiteX95" fmla="*/ 0 w 12192000"/>
              <a:gd name="connsiteY9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1"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2"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1"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16D10DD-A92A-2E4D-AA2E-01CA87E13E9C}"/>
              </a:ext>
            </a:extLst>
          </p:cNvPr>
          <p:cNvSpPr>
            <a:spLocks noGrp="1"/>
          </p:cNvSpPr>
          <p:nvPr>
            <p:ph type="ctrTitle"/>
          </p:nvPr>
        </p:nvSpPr>
        <p:spPr>
          <a:xfrm>
            <a:off x="711027" y="843324"/>
            <a:ext cx="8144738" cy="1701570"/>
          </a:xfrm>
        </p:spPr>
        <p:txBody>
          <a:bodyPr anchor="b">
            <a:normAutofit/>
          </a:bodyPr>
          <a:lstStyle/>
          <a:p>
            <a:r>
              <a:rPr lang="en-US" sz="6000" b="1" dirty="0"/>
              <a:t>Soldering</a:t>
            </a:r>
          </a:p>
        </p:txBody>
      </p:sp>
      <p:sp>
        <p:nvSpPr>
          <p:cNvPr id="3" name="Subtitle 2">
            <a:extLst>
              <a:ext uri="{FF2B5EF4-FFF2-40B4-BE49-F238E27FC236}">
                <a16:creationId xmlns:a16="http://schemas.microsoft.com/office/drawing/2014/main" id="{AE51823A-01D3-E043-AA51-5953B8CE3438}"/>
              </a:ext>
            </a:extLst>
          </p:cNvPr>
          <p:cNvSpPr>
            <a:spLocks noGrp="1"/>
          </p:cNvSpPr>
          <p:nvPr>
            <p:ph type="subTitle" idx="1"/>
          </p:nvPr>
        </p:nvSpPr>
        <p:spPr>
          <a:xfrm>
            <a:off x="711028" y="2601649"/>
            <a:ext cx="3943349" cy="646785"/>
          </a:xfrm>
        </p:spPr>
        <p:txBody>
          <a:bodyPr>
            <a:normAutofit/>
          </a:bodyPr>
          <a:lstStyle/>
          <a:p>
            <a:r>
              <a:rPr lang="en-US" sz="1700" dirty="0"/>
              <a:t>Team 4150</a:t>
            </a:r>
          </a:p>
          <a:p>
            <a:endParaRPr lang="en-US" sz="1700" dirty="0"/>
          </a:p>
        </p:txBody>
      </p:sp>
      <p:pic>
        <p:nvPicPr>
          <p:cNvPr id="7" name="Picture 6" descr="A close up of a sign&#10;&#10;Description automatically generated">
            <a:extLst>
              <a:ext uri="{FF2B5EF4-FFF2-40B4-BE49-F238E27FC236}">
                <a16:creationId xmlns:a16="http://schemas.microsoft.com/office/drawing/2014/main" id="{308E1C94-3AEF-FD4C-BDC0-68CA68CA8AE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654377" y="3480857"/>
            <a:ext cx="3671887" cy="1569732"/>
          </a:xfrm>
          <a:prstGeom prst="rect">
            <a:avLst/>
          </a:prstGeom>
        </p:spPr>
      </p:pic>
      <p:pic>
        <p:nvPicPr>
          <p:cNvPr id="8" name="Google Shape;205;p13">
            <a:extLst>
              <a:ext uri="{FF2B5EF4-FFF2-40B4-BE49-F238E27FC236}">
                <a16:creationId xmlns:a16="http://schemas.microsoft.com/office/drawing/2014/main" id="{4082A088-A42F-AB42-9BDA-D9A53F992A67}"/>
              </a:ext>
            </a:extLst>
          </p:cNvPr>
          <p:cNvPicPr preferRelativeResize="0"/>
          <p:nvPr/>
        </p:nvPicPr>
        <p:blipFill>
          <a:blip r:embed="rId3">
            <a:alphaModFix/>
          </a:blip>
          <a:stretch>
            <a:fillRect/>
          </a:stretch>
        </p:blipFill>
        <p:spPr>
          <a:xfrm>
            <a:off x="5478132" y="5053381"/>
            <a:ext cx="2024375" cy="1233900"/>
          </a:xfrm>
          <a:prstGeom prst="rect">
            <a:avLst/>
          </a:prstGeom>
          <a:noFill/>
          <a:ln>
            <a:noFill/>
          </a:ln>
        </p:spPr>
      </p:pic>
    </p:spTree>
    <p:extLst>
      <p:ext uri="{BB962C8B-B14F-4D97-AF65-F5344CB8AC3E}">
        <p14:creationId xmlns:p14="http://schemas.microsoft.com/office/powerpoint/2010/main" val="2465137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B11F0E4-8B94-4304-B742-5F511DBE5C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BFF54D-8FBA-4D40-80B6-F457DBBDD341}"/>
              </a:ext>
            </a:extLst>
          </p:cNvPr>
          <p:cNvSpPr>
            <a:spLocks noGrp="1"/>
          </p:cNvSpPr>
          <p:nvPr>
            <p:ph type="title"/>
          </p:nvPr>
        </p:nvSpPr>
        <p:spPr>
          <a:xfrm>
            <a:off x="4938782" y="365125"/>
            <a:ext cx="3576565" cy="2099292"/>
          </a:xfrm>
        </p:spPr>
        <p:txBody>
          <a:bodyPr>
            <a:normAutofit/>
          </a:bodyPr>
          <a:lstStyle/>
          <a:p>
            <a:r>
              <a:rPr lang="en-US" dirty="0"/>
              <a:t>Tools for success </a:t>
            </a:r>
          </a:p>
        </p:txBody>
      </p:sp>
      <p:sp>
        <p:nvSpPr>
          <p:cNvPr id="15" name="Freeform: Shape 14">
            <a:extLst>
              <a:ext uri="{FF2B5EF4-FFF2-40B4-BE49-F238E27FC236}">
                <a16:creationId xmlns:a16="http://schemas.microsoft.com/office/drawing/2014/main" id="{0C5F069E-AFE6-4825-8945-46F2918A5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4587427" cy="6857998"/>
          </a:xfrm>
          <a:custGeom>
            <a:avLst/>
            <a:gdLst>
              <a:gd name="connsiteX0" fmla="*/ 0 w 6116569"/>
              <a:gd name="connsiteY0" fmla="*/ 0 h 6879321"/>
              <a:gd name="connsiteX1" fmla="*/ 2935851 w 6116569"/>
              <a:gd name="connsiteY1" fmla="*/ 0 h 6879321"/>
              <a:gd name="connsiteX2" fmla="*/ 3238280 w 6116569"/>
              <a:gd name="connsiteY2" fmla="*/ 31980 h 6879321"/>
              <a:gd name="connsiteX3" fmla="*/ 3660541 w 6116569"/>
              <a:gd name="connsiteY3" fmla="*/ 550772 h 6879321"/>
              <a:gd name="connsiteX4" fmla="*/ 3808902 w 6116569"/>
              <a:gd name="connsiteY4" fmla="*/ 589860 h 6879321"/>
              <a:gd name="connsiteX5" fmla="*/ 4413762 w 6116569"/>
              <a:gd name="connsiteY5" fmla="*/ 625393 h 6879321"/>
              <a:gd name="connsiteX6" fmla="*/ 4567830 w 6116569"/>
              <a:gd name="connsiteY6" fmla="*/ 721333 h 6879321"/>
              <a:gd name="connsiteX7" fmla="*/ 4171247 w 6116569"/>
              <a:gd name="connsiteY7" fmla="*/ 792401 h 6879321"/>
              <a:gd name="connsiteX8" fmla="*/ 4376671 w 6116569"/>
              <a:gd name="connsiteY8" fmla="*/ 842148 h 6879321"/>
              <a:gd name="connsiteX9" fmla="*/ 4527887 w 6116569"/>
              <a:gd name="connsiteY9" fmla="*/ 813722 h 6879321"/>
              <a:gd name="connsiteX10" fmla="*/ 4633452 w 6116569"/>
              <a:gd name="connsiteY10" fmla="*/ 799508 h 6879321"/>
              <a:gd name="connsiteX11" fmla="*/ 4947293 w 6116569"/>
              <a:gd name="connsiteY11" fmla="*/ 870576 h 6879321"/>
              <a:gd name="connsiteX12" fmla="*/ 5263988 w 6116569"/>
              <a:gd name="connsiteY12" fmla="*/ 820828 h 6879321"/>
              <a:gd name="connsiteX13" fmla="*/ 5249723 w 6116569"/>
              <a:gd name="connsiteY13" fmla="*/ 895449 h 6879321"/>
              <a:gd name="connsiteX14" fmla="*/ 4744723 w 6116569"/>
              <a:gd name="connsiteY14" fmla="*/ 1197485 h 6879321"/>
              <a:gd name="connsiteX15" fmla="*/ 4767548 w 6116569"/>
              <a:gd name="connsiteY15" fmla="*/ 1346727 h 6879321"/>
              <a:gd name="connsiteX16" fmla="*/ 4539299 w 6116569"/>
              <a:gd name="connsiteY16" fmla="*/ 1421348 h 6879321"/>
              <a:gd name="connsiteX17" fmla="*/ 4607773 w 6116569"/>
              <a:gd name="connsiteY17" fmla="*/ 1485309 h 6879321"/>
              <a:gd name="connsiteX18" fmla="*/ 4579242 w 6116569"/>
              <a:gd name="connsiteY18" fmla="*/ 1535055 h 6879321"/>
              <a:gd name="connsiteX19" fmla="*/ 5278255 w 6116569"/>
              <a:gd name="connsiteY19" fmla="*/ 1609676 h 6879321"/>
              <a:gd name="connsiteX20" fmla="*/ 5771843 w 6116569"/>
              <a:gd name="connsiteY20" fmla="*/ 1630997 h 6879321"/>
              <a:gd name="connsiteX21" fmla="*/ 6105656 w 6116569"/>
              <a:gd name="connsiteY21" fmla="*/ 1748257 h 6879321"/>
              <a:gd name="connsiteX22" fmla="*/ 5691955 w 6116569"/>
              <a:gd name="connsiteY22" fmla="*/ 2167555 h 6879321"/>
              <a:gd name="connsiteX23" fmla="*/ 5475118 w 6116569"/>
              <a:gd name="connsiteY23" fmla="*/ 2348776 h 6879321"/>
              <a:gd name="connsiteX24" fmla="*/ 5826051 w 6116569"/>
              <a:gd name="connsiteY24" fmla="*/ 2291922 h 6879321"/>
              <a:gd name="connsiteX25" fmla="*/ 5552153 w 6116569"/>
              <a:gd name="connsiteY25" fmla="*/ 2597513 h 6879321"/>
              <a:gd name="connsiteX26" fmla="*/ 5603508 w 6116569"/>
              <a:gd name="connsiteY26" fmla="*/ 2647260 h 6879321"/>
              <a:gd name="connsiteX27" fmla="*/ 5700515 w 6116569"/>
              <a:gd name="connsiteY27" fmla="*/ 2679240 h 6879321"/>
              <a:gd name="connsiteX28" fmla="*/ 5246870 w 6116569"/>
              <a:gd name="connsiteY28" fmla="*/ 2888889 h 6879321"/>
              <a:gd name="connsiteX29" fmla="*/ 4836022 w 6116569"/>
              <a:gd name="connsiteY29" fmla="*/ 3169605 h 6879321"/>
              <a:gd name="connsiteX30" fmla="*/ 4736163 w 6116569"/>
              <a:gd name="connsiteY30" fmla="*/ 3233565 h 6879321"/>
              <a:gd name="connsiteX31" fmla="*/ 4853141 w 6116569"/>
              <a:gd name="connsiteY31" fmla="*/ 3233565 h 6879321"/>
              <a:gd name="connsiteX32" fmla="*/ 4944440 w 6116569"/>
              <a:gd name="connsiteY32" fmla="*/ 3226459 h 6879321"/>
              <a:gd name="connsiteX33" fmla="*/ 5109921 w 6116569"/>
              <a:gd name="connsiteY33" fmla="*/ 3283313 h 6879321"/>
              <a:gd name="connsiteX34" fmla="*/ 5694809 w 6116569"/>
              <a:gd name="connsiteY34" fmla="*/ 3141178 h 6879321"/>
              <a:gd name="connsiteX35" fmla="*/ 5566419 w 6116569"/>
              <a:gd name="connsiteY35" fmla="*/ 3301079 h 6879321"/>
              <a:gd name="connsiteX36" fmla="*/ 5415203 w 6116569"/>
              <a:gd name="connsiteY36" fmla="*/ 3397020 h 6879321"/>
              <a:gd name="connsiteX37" fmla="*/ 5612068 w 6116569"/>
              <a:gd name="connsiteY37" fmla="*/ 3432554 h 6879321"/>
              <a:gd name="connsiteX38" fmla="*/ 5206927 w 6116569"/>
              <a:gd name="connsiteY38" fmla="*/ 3599562 h 6879321"/>
              <a:gd name="connsiteX39" fmla="*/ 5301079 w 6116569"/>
              <a:gd name="connsiteY39" fmla="*/ 3723930 h 6879321"/>
              <a:gd name="connsiteX40" fmla="*/ 4507915 w 6116569"/>
              <a:gd name="connsiteY40" fmla="*/ 4306683 h 6879321"/>
              <a:gd name="connsiteX41" fmla="*/ 3982942 w 6116569"/>
              <a:gd name="connsiteY41" fmla="*/ 4587399 h 6879321"/>
              <a:gd name="connsiteX42" fmla="*/ 4185513 w 6116569"/>
              <a:gd name="connsiteY42" fmla="*/ 4541205 h 6879321"/>
              <a:gd name="connsiteX43" fmla="*/ 5212633 w 6116569"/>
              <a:gd name="connsiteY43" fmla="*/ 4455924 h 6879321"/>
              <a:gd name="connsiteX44" fmla="*/ 5312492 w 6116569"/>
              <a:gd name="connsiteY44" fmla="*/ 4473691 h 6879321"/>
              <a:gd name="connsiteX45" fmla="*/ 4596361 w 6116569"/>
              <a:gd name="connsiteY45" fmla="*/ 4818368 h 6879321"/>
              <a:gd name="connsiteX46" fmla="*/ 4873113 w 6116569"/>
              <a:gd name="connsiteY46" fmla="*/ 4885882 h 6879321"/>
              <a:gd name="connsiteX47" fmla="*/ 4935881 w 6116569"/>
              <a:gd name="connsiteY47" fmla="*/ 4914309 h 6879321"/>
              <a:gd name="connsiteX48" fmla="*/ 4873113 w 6116569"/>
              <a:gd name="connsiteY48" fmla="*/ 5003143 h 6879321"/>
              <a:gd name="connsiteX49" fmla="*/ 4721898 w 6116569"/>
              <a:gd name="connsiteY49" fmla="*/ 5095530 h 6879321"/>
              <a:gd name="connsiteX50" fmla="*/ 5132745 w 6116569"/>
              <a:gd name="connsiteY50" fmla="*/ 4949842 h 6879321"/>
              <a:gd name="connsiteX51" fmla="*/ 5101362 w 6116569"/>
              <a:gd name="connsiteY51" fmla="*/ 5081317 h 6879321"/>
              <a:gd name="connsiteX52" fmla="*/ 5138452 w 6116569"/>
              <a:gd name="connsiteY52" fmla="*/ 5198578 h 6879321"/>
              <a:gd name="connsiteX53" fmla="*/ 4904497 w 6116569"/>
              <a:gd name="connsiteY53" fmla="*/ 5362033 h 6879321"/>
              <a:gd name="connsiteX54" fmla="*/ 4579242 w 6116569"/>
              <a:gd name="connsiteY54" fmla="*/ 5674729 h 6879321"/>
              <a:gd name="connsiteX55" fmla="*/ 4253988 w 6116569"/>
              <a:gd name="connsiteY55" fmla="*/ 5884379 h 6879321"/>
              <a:gd name="connsiteX56" fmla="*/ 3985795 w 6116569"/>
              <a:gd name="connsiteY56" fmla="*/ 6069153 h 6879321"/>
              <a:gd name="connsiteX57" fmla="*/ 4231163 w 6116569"/>
              <a:gd name="connsiteY57" fmla="*/ 6030066 h 6879321"/>
              <a:gd name="connsiteX58" fmla="*/ 3814609 w 6116569"/>
              <a:gd name="connsiteY58" fmla="*/ 6317889 h 6879321"/>
              <a:gd name="connsiteX59" fmla="*/ 3751840 w 6116569"/>
              <a:gd name="connsiteY59" fmla="*/ 6339209 h 6879321"/>
              <a:gd name="connsiteX60" fmla="*/ 3089919 w 6116569"/>
              <a:gd name="connsiteY60" fmla="*/ 6563071 h 6879321"/>
              <a:gd name="connsiteX61" fmla="*/ 2961529 w 6116569"/>
              <a:gd name="connsiteY61" fmla="*/ 6662566 h 6879321"/>
              <a:gd name="connsiteX62" fmla="*/ 3107038 w 6116569"/>
              <a:gd name="connsiteY62" fmla="*/ 6673226 h 6879321"/>
              <a:gd name="connsiteX63" fmla="*/ 3594919 w 6116569"/>
              <a:gd name="connsiteY63" fmla="*/ 6591499 h 6879321"/>
              <a:gd name="connsiteX64" fmla="*/ 3261106 w 6116569"/>
              <a:gd name="connsiteY64" fmla="*/ 6726527 h 6879321"/>
              <a:gd name="connsiteX65" fmla="*/ 3620597 w 6116569"/>
              <a:gd name="connsiteY65" fmla="*/ 6740740 h 6879321"/>
              <a:gd name="connsiteX66" fmla="*/ 3703337 w 6116569"/>
              <a:gd name="connsiteY66" fmla="*/ 6826020 h 6879321"/>
              <a:gd name="connsiteX67" fmla="*/ 3689072 w 6116569"/>
              <a:gd name="connsiteY67" fmla="*/ 6879321 h 6879321"/>
              <a:gd name="connsiteX68" fmla="*/ 0 w 6116569"/>
              <a:gd name="connsiteY68" fmla="*/ 6879321 h 687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Google Shape;202;p13">
            <a:extLst>
              <a:ext uri="{FF2B5EF4-FFF2-40B4-BE49-F238E27FC236}">
                <a16:creationId xmlns:a16="http://schemas.microsoft.com/office/drawing/2014/main" id="{2F98C093-4DD1-F146-8F28-705A640F3881}"/>
              </a:ext>
            </a:extLst>
          </p:cNvPr>
          <p:cNvPicPr preferRelativeResize="0"/>
          <p:nvPr/>
        </p:nvPicPr>
        <p:blipFill>
          <a:blip r:embed="rId2"/>
          <a:stretch>
            <a:fillRect/>
          </a:stretch>
        </p:blipFill>
        <p:spPr>
          <a:xfrm>
            <a:off x="408396" y="1124528"/>
            <a:ext cx="2382511" cy="756446"/>
          </a:xfrm>
          <a:prstGeom prst="rect">
            <a:avLst/>
          </a:prstGeom>
          <a:noFill/>
        </p:spPr>
      </p:pic>
      <p:pic>
        <p:nvPicPr>
          <p:cNvPr id="7" name="Google Shape;203;p13" descr="A picture containing indoor, table, sitting, cup&#10;&#10;Description automatically generated">
            <a:extLst>
              <a:ext uri="{FF2B5EF4-FFF2-40B4-BE49-F238E27FC236}">
                <a16:creationId xmlns:a16="http://schemas.microsoft.com/office/drawing/2014/main" id="{CA2FE9CE-1474-2A4E-B8A6-35213D820005}"/>
              </a:ext>
            </a:extLst>
          </p:cNvPr>
          <p:cNvPicPr preferRelativeResize="0"/>
          <p:nvPr/>
        </p:nvPicPr>
        <p:blipFill>
          <a:blip r:embed="rId3"/>
          <a:stretch>
            <a:fillRect/>
          </a:stretch>
        </p:blipFill>
        <p:spPr>
          <a:xfrm>
            <a:off x="408396" y="2632534"/>
            <a:ext cx="1356462" cy="1541434"/>
          </a:xfrm>
          <a:prstGeom prst="rect">
            <a:avLst/>
          </a:prstGeom>
          <a:noFill/>
        </p:spPr>
      </p:pic>
      <p:pic>
        <p:nvPicPr>
          <p:cNvPr id="5" name="Google Shape;201;p13" descr="A picture containing food&#10;&#10;Description automatically generated">
            <a:extLst>
              <a:ext uri="{FF2B5EF4-FFF2-40B4-BE49-F238E27FC236}">
                <a16:creationId xmlns:a16="http://schemas.microsoft.com/office/drawing/2014/main" id="{796255BA-0AE1-C64A-96F8-EEF96172677E}"/>
              </a:ext>
            </a:extLst>
          </p:cNvPr>
          <p:cNvPicPr preferRelativeResize="0"/>
          <p:nvPr/>
        </p:nvPicPr>
        <p:blipFill>
          <a:blip r:embed="rId4"/>
          <a:stretch>
            <a:fillRect/>
          </a:stretch>
        </p:blipFill>
        <p:spPr>
          <a:xfrm>
            <a:off x="1929452" y="2885264"/>
            <a:ext cx="1356461" cy="1041083"/>
          </a:xfrm>
          <a:prstGeom prst="rect">
            <a:avLst/>
          </a:prstGeom>
          <a:noFill/>
        </p:spPr>
      </p:pic>
      <p:pic>
        <p:nvPicPr>
          <p:cNvPr id="8" name="Google Shape;204;p13" descr="A picture containing baseball, bat, red, ball&#10;&#10;Description automatically generated">
            <a:extLst>
              <a:ext uri="{FF2B5EF4-FFF2-40B4-BE49-F238E27FC236}">
                <a16:creationId xmlns:a16="http://schemas.microsoft.com/office/drawing/2014/main" id="{42303639-1ADA-8649-B601-9C61290AEE35}"/>
              </a:ext>
            </a:extLst>
          </p:cNvPr>
          <p:cNvPicPr preferRelativeResize="0"/>
          <p:nvPr/>
        </p:nvPicPr>
        <p:blipFill>
          <a:blip r:embed="rId5"/>
          <a:stretch>
            <a:fillRect/>
          </a:stretch>
        </p:blipFill>
        <p:spPr>
          <a:xfrm>
            <a:off x="408396" y="4513412"/>
            <a:ext cx="2382511" cy="1590325"/>
          </a:xfrm>
          <a:prstGeom prst="rect">
            <a:avLst/>
          </a:prstGeom>
          <a:noFill/>
        </p:spPr>
      </p:pic>
      <p:sp>
        <p:nvSpPr>
          <p:cNvPr id="3" name="Content Placeholder 2">
            <a:extLst>
              <a:ext uri="{FF2B5EF4-FFF2-40B4-BE49-F238E27FC236}">
                <a16:creationId xmlns:a16="http://schemas.microsoft.com/office/drawing/2014/main" id="{974CB7CB-303F-9A40-BF0F-5CF9D68CBAC0}"/>
              </a:ext>
            </a:extLst>
          </p:cNvPr>
          <p:cNvSpPr>
            <a:spLocks noGrp="1"/>
          </p:cNvSpPr>
          <p:nvPr>
            <p:ph idx="1"/>
          </p:nvPr>
        </p:nvSpPr>
        <p:spPr>
          <a:xfrm>
            <a:off x="4752023" y="1880975"/>
            <a:ext cx="3763324" cy="4295988"/>
          </a:xfrm>
        </p:spPr>
        <p:txBody>
          <a:bodyPr>
            <a:normAutofit/>
          </a:bodyPr>
          <a:lstStyle/>
          <a:p>
            <a:pPr>
              <a:lnSpc>
                <a:spcPct val="90000"/>
              </a:lnSpc>
            </a:pPr>
            <a:r>
              <a:rPr lang="en-US" sz="1400" dirty="0"/>
              <a:t>Soldering gun or iron</a:t>
            </a:r>
          </a:p>
          <a:p>
            <a:pPr>
              <a:lnSpc>
                <a:spcPct val="90000"/>
              </a:lnSpc>
            </a:pPr>
            <a:r>
              <a:rPr lang="en-US" sz="1400" dirty="0"/>
              <a:t>Solder (Preferably lead free for safety, and rosin cored to help connectivity)</a:t>
            </a:r>
          </a:p>
          <a:p>
            <a:pPr>
              <a:lnSpc>
                <a:spcPct val="90000"/>
              </a:lnSpc>
            </a:pPr>
            <a:r>
              <a:rPr lang="en-US" sz="1400" dirty="0"/>
              <a:t>Something to clean the soldering iron tip, a wet sponge or rag</a:t>
            </a:r>
          </a:p>
          <a:p>
            <a:pPr>
              <a:lnSpc>
                <a:spcPct val="90000"/>
              </a:lnSpc>
            </a:pPr>
            <a:r>
              <a:rPr lang="en-US" sz="1400" dirty="0"/>
              <a:t>Flux</a:t>
            </a:r>
          </a:p>
          <a:p>
            <a:pPr>
              <a:lnSpc>
                <a:spcPct val="90000"/>
              </a:lnSpc>
            </a:pPr>
            <a:r>
              <a:rPr lang="en-US" sz="1400" dirty="0"/>
              <a:t>Heat shrink tape/tube</a:t>
            </a:r>
          </a:p>
          <a:p>
            <a:pPr>
              <a:lnSpc>
                <a:spcPct val="90000"/>
              </a:lnSpc>
            </a:pPr>
            <a:r>
              <a:rPr lang="en-US" sz="1400" dirty="0"/>
              <a:t>A suitable surface for soldering (i.e. a metal welding bench) that will not be burned or severely heated up by the iron</a:t>
            </a:r>
          </a:p>
          <a:p>
            <a:pPr>
              <a:lnSpc>
                <a:spcPct val="90000"/>
              </a:lnSpc>
            </a:pPr>
            <a:endParaRPr lang="en-US" sz="1400" dirty="0"/>
          </a:p>
        </p:txBody>
      </p:sp>
      <p:sp>
        <p:nvSpPr>
          <p:cNvPr id="4" name="Footer Placeholder 3">
            <a:extLst>
              <a:ext uri="{FF2B5EF4-FFF2-40B4-BE49-F238E27FC236}">
                <a16:creationId xmlns:a16="http://schemas.microsoft.com/office/drawing/2014/main" id="{AFBECDCE-3EA7-674D-B11B-A71222E67E3A}"/>
              </a:ext>
            </a:extLst>
          </p:cNvPr>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n-US" sz="900"/>
              <a:t>Copyright 2020 FRCTutorials.com (Last edit 5/27/2020)</a:t>
            </a:r>
          </a:p>
        </p:txBody>
      </p:sp>
    </p:spTree>
    <p:extLst>
      <p:ext uri="{BB962C8B-B14F-4D97-AF65-F5344CB8AC3E}">
        <p14:creationId xmlns:p14="http://schemas.microsoft.com/office/powerpoint/2010/main" val="258649721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070828-E616-4355-9C8A-A1065032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55161C6-1218-4EAF-A9E9-A319CFD76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310" y="2116753"/>
            <a:ext cx="3066079" cy="2781653"/>
          </a:xfrm>
          <a:custGeom>
            <a:avLst/>
            <a:gdLst>
              <a:gd name="connsiteX0" fmla="*/ 3362388 w 6230568"/>
              <a:gd name="connsiteY0" fmla="*/ 861 h 4239440"/>
              <a:gd name="connsiteX1" fmla="*/ 4026621 w 6230568"/>
              <a:gd name="connsiteY1" fmla="*/ 15392 h 4239440"/>
              <a:gd name="connsiteX2" fmla="*/ 5114556 w 6230568"/>
              <a:gd name="connsiteY2" fmla="*/ 34130 h 4239440"/>
              <a:gd name="connsiteX3" fmla="*/ 5776495 w 6230568"/>
              <a:gd name="connsiteY3" fmla="*/ 112905 h 4239440"/>
              <a:gd name="connsiteX4" fmla="*/ 5862918 w 6230568"/>
              <a:gd name="connsiteY4" fmla="*/ 141585 h 4239440"/>
              <a:gd name="connsiteX5" fmla="*/ 5840738 w 6230568"/>
              <a:gd name="connsiteY5" fmla="*/ 200475 h 4239440"/>
              <a:gd name="connsiteX6" fmla="*/ 5691219 w 6230568"/>
              <a:gd name="connsiteY6" fmla="*/ 216153 h 4239440"/>
              <a:gd name="connsiteX7" fmla="*/ 5773053 w 6230568"/>
              <a:gd name="connsiteY7" fmla="*/ 260130 h 4239440"/>
              <a:gd name="connsiteX8" fmla="*/ 5593324 w 6230568"/>
              <a:gd name="connsiteY8" fmla="*/ 293781 h 4239440"/>
              <a:gd name="connsiteX9" fmla="*/ 5617033 w 6230568"/>
              <a:gd name="connsiteY9" fmla="*/ 317108 h 4239440"/>
              <a:gd name="connsiteX10" fmla="*/ 5641124 w 6230568"/>
              <a:gd name="connsiteY10" fmla="*/ 339287 h 4239440"/>
              <a:gd name="connsiteX11" fmla="*/ 5299256 w 6230568"/>
              <a:gd name="connsiteY11" fmla="*/ 396265 h 4239440"/>
              <a:gd name="connsiteX12" fmla="*/ 5703073 w 6230568"/>
              <a:gd name="connsiteY12" fmla="*/ 500661 h 4239440"/>
              <a:gd name="connsiteX13" fmla="*/ 5629652 w 6230568"/>
              <a:gd name="connsiteY13" fmla="*/ 556874 h 4239440"/>
              <a:gd name="connsiteX14" fmla="*/ 5862918 w 6230568"/>
              <a:gd name="connsiteY14" fmla="*/ 645591 h 4239440"/>
              <a:gd name="connsiteX15" fmla="*/ 6052207 w 6230568"/>
              <a:gd name="connsiteY15" fmla="*/ 756106 h 4239440"/>
              <a:gd name="connsiteX16" fmla="*/ 6158515 w 6230568"/>
              <a:gd name="connsiteY16" fmla="*/ 901419 h 4239440"/>
              <a:gd name="connsiteX17" fmla="*/ 6195990 w 6230568"/>
              <a:gd name="connsiteY17" fmla="*/ 966427 h 4239440"/>
              <a:gd name="connsiteX18" fmla="*/ 6229642 w 6230568"/>
              <a:gd name="connsiteY18" fmla="*/ 1034878 h 4239440"/>
              <a:gd name="connsiteX19" fmla="*/ 6171516 w 6230568"/>
              <a:gd name="connsiteY19" fmla="*/ 1102946 h 4239440"/>
              <a:gd name="connsiteX20" fmla="*/ 6133659 w 6230568"/>
              <a:gd name="connsiteY20" fmla="*/ 1185545 h 4239440"/>
              <a:gd name="connsiteX21" fmla="*/ 6168458 w 6230568"/>
              <a:gd name="connsiteY21" fmla="*/ 1234110 h 4239440"/>
              <a:gd name="connsiteX22" fmla="*/ 6169222 w 6230568"/>
              <a:gd name="connsiteY22" fmla="*/ 1342712 h 4239440"/>
              <a:gd name="connsiteX23" fmla="*/ 6145131 w 6230568"/>
              <a:gd name="connsiteY23" fmla="*/ 1393954 h 4239440"/>
              <a:gd name="connsiteX24" fmla="*/ 6071709 w 6230568"/>
              <a:gd name="connsiteY24" fmla="*/ 1505233 h 4239440"/>
              <a:gd name="connsiteX25" fmla="*/ 6009378 w 6230568"/>
              <a:gd name="connsiteY25" fmla="*/ 1530089 h 4239440"/>
              <a:gd name="connsiteX26" fmla="*/ 6015879 w 6230568"/>
              <a:gd name="connsiteY26" fmla="*/ 1979030 h 4239440"/>
              <a:gd name="connsiteX27" fmla="*/ 6061385 w 6230568"/>
              <a:gd name="connsiteY27" fmla="*/ 2196234 h 4239440"/>
              <a:gd name="connsiteX28" fmla="*/ 6029263 w 6230568"/>
              <a:gd name="connsiteY28" fmla="*/ 2440972 h 4239440"/>
              <a:gd name="connsiteX29" fmla="*/ 6135571 w 6230568"/>
              <a:gd name="connsiteY29" fmla="*/ 2621848 h 4239440"/>
              <a:gd name="connsiteX30" fmla="*/ 6091594 w 6230568"/>
              <a:gd name="connsiteY30" fmla="*/ 2691446 h 4239440"/>
              <a:gd name="connsiteX31" fmla="*/ 6215493 w 6230568"/>
              <a:gd name="connsiteY31" fmla="*/ 2769456 h 4239440"/>
              <a:gd name="connsiteX32" fmla="*/ 6100389 w 6230568"/>
              <a:gd name="connsiteY32" fmla="*/ 2880352 h 4239440"/>
              <a:gd name="connsiteX33" fmla="*/ 5909953 w 6230568"/>
              <a:gd name="connsiteY33" fmla="*/ 3053963 h 4239440"/>
              <a:gd name="connsiteX34" fmla="*/ 5741696 w 6230568"/>
              <a:gd name="connsiteY34" fmla="*/ 3798118 h 4239440"/>
              <a:gd name="connsiteX35" fmla="*/ 5493899 w 6230568"/>
              <a:gd name="connsiteY35" fmla="*/ 4026795 h 4239440"/>
              <a:gd name="connsiteX36" fmla="*/ 3773471 w 6230568"/>
              <a:gd name="connsiteY36" fmla="*/ 4239028 h 4239440"/>
              <a:gd name="connsiteX37" fmla="*/ 2569285 w 6230568"/>
              <a:gd name="connsiteY37" fmla="*/ 4103275 h 4239440"/>
              <a:gd name="connsiteX38" fmla="*/ 2693948 w 6230568"/>
              <a:gd name="connsiteY38" fmla="*/ 4061593 h 4239440"/>
              <a:gd name="connsiteX39" fmla="*/ 2588788 w 6230568"/>
              <a:gd name="connsiteY39" fmla="*/ 4062358 h 4239440"/>
              <a:gd name="connsiteX40" fmla="*/ 2300073 w 6230568"/>
              <a:gd name="connsiteY40" fmla="*/ 4008822 h 4239440"/>
              <a:gd name="connsiteX41" fmla="*/ 1508500 w 6230568"/>
              <a:gd name="connsiteY41" fmla="*/ 3798118 h 4239440"/>
              <a:gd name="connsiteX42" fmla="*/ 1061089 w 6230568"/>
              <a:gd name="connsiteY42" fmla="*/ 3697546 h 4239440"/>
              <a:gd name="connsiteX43" fmla="*/ 939102 w 6230568"/>
              <a:gd name="connsiteY43" fmla="*/ 3648216 h 4239440"/>
              <a:gd name="connsiteX44" fmla="*/ 1243495 w 6230568"/>
              <a:gd name="connsiteY44" fmla="*/ 3624890 h 4239440"/>
              <a:gd name="connsiteX45" fmla="*/ 1083651 w 6230568"/>
              <a:gd name="connsiteY45" fmla="*/ 3595827 h 4239440"/>
              <a:gd name="connsiteX46" fmla="*/ 966636 w 6230568"/>
              <a:gd name="connsiteY46" fmla="*/ 3605770 h 4239440"/>
              <a:gd name="connsiteX47" fmla="*/ 885566 w 6230568"/>
              <a:gd name="connsiteY47" fmla="*/ 3609976 h 4239440"/>
              <a:gd name="connsiteX48" fmla="*/ 641976 w 6230568"/>
              <a:gd name="connsiteY48" fmla="*/ 3567912 h 4239440"/>
              <a:gd name="connsiteX49" fmla="*/ 399533 w 6230568"/>
              <a:gd name="connsiteY49" fmla="*/ 3583590 h 4239440"/>
              <a:gd name="connsiteX50" fmla="*/ 409093 w 6230568"/>
              <a:gd name="connsiteY50" fmla="*/ 3548792 h 4239440"/>
              <a:gd name="connsiteX51" fmla="*/ 792642 w 6230568"/>
              <a:gd name="connsiteY51" fmla="*/ 3417628 h 4239440"/>
              <a:gd name="connsiteX52" fmla="*/ 771610 w 6230568"/>
              <a:gd name="connsiteY52" fmla="*/ 3345736 h 4239440"/>
              <a:gd name="connsiteX53" fmla="*/ 945986 w 6230568"/>
              <a:gd name="connsiteY53" fmla="*/ 3317056 h 4239440"/>
              <a:gd name="connsiteX54" fmla="*/ 892449 w 6230568"/>
              <a:gd name="connsiteY54" fmla="*/ 3285316 h 4239440"/>
              <a:gd name="connsiteX55" fmla="*/ 949045 w 6230568"/>
              <a:gd name="connsiteY55" fmla="*/ 3262755 h 4239440"/>
              <a:gd name="connsiteX56" fmla="*/ 1252673 w 6230568"/>
              <a:gd name="connsiteY56" fmla="*/ 3200041 h 4239440"/>
              <a:gd name="connsiteX57" fmla="*/ 388825 w 6230568"/>
              <a:gd name="connsiteY57" fmla="*/ 3176714 h 4239440"/>
              <a:gd name="connsiteX58" fmla="*/ 127644 w 6230568"/>
              <a:gd name="connsiteY58" fmla="*/ 3111323 h 4239440"/>
              <a:gd name="connsiteX59" fmla="*/ 437008 w 6230568"/>
              <a:gd name="connsiteY59" fmla="*/ 2921652 h 4239440"/>
              <a:gd name="connsiteX60" fmla="*/ 601441 w 6230568"/>
              <a:gd name="connsiteY60" fmla="*/ 2840965 h 4239440"/>
              <a:gd name="connsiteX61" fmla="*/ 330700 w 6230568"/>
              <a:gd name="connsiteY61" fmla="*/ 2859320 h 4239440"/>
              <a:gd name="connsiteX62" fmla="*/ 534521 w 6230568"/>
              <a:gd name="connsiteY62" fmla="*/ 2720126 h 4239440"/>
              <a:gd name="connsiteX63" fmla="*/ 492839 w 6230568"/>
              <a:gd name="connsiteY63" fmla="*/ 2694505 h 4239440"/>
              <a:gd name="connsiteX64" fmla="*/ 416358 w 6230568"/>
              <a:gd name="connsiteY64" fmla="*/ 2677297 h 4239440"/>
              <a:gd name="connsiteX65" fmla="*/ 761285 w 6230568"/>
              <a:gd name="connsiteY65" fmla="*/ 2589726 h 4239440"/>
              <a:gd name="connsiteX66" fmla="*/ 664920 w 6230568"/>
              <a:gd name="connsiteY66" fmla="*/ 2466593 h 4239440"/>
              <a:gd name="connsiteX67" fmla="*/ 740253 w 6230568"/>
              <a:gd name="connsiteY67" fmla="*/ 2438677 h 4239440"/>
              <a:gd name="connsiteX68" fmla="*/ 650006 w 6230568"/>
              <a:gd name="connsiteY68" fmla="*/ 2435236 h 4239440"/>
              <a:gd name="connsiteX69" fmla="*/ 578879 w 6230568"/>
              <a:gd name="connsiteY69" fmla="*/ 2435618 h 4239440"/>
              <a:gd name="connsiteX70" fmla="*/ 451157 w 6230568"/>
              <a:gd name="connsiteY70" fmla="*/ 2404644 h 4239440"/>
              <a:gd name="connsiteX71" fmla="*/ 2216 w 6230568"/>
              <a:gd name="connsiteY71" fmla="*/ 2456650 h 4239440"/>
              <a:gd name="connsiteX72" fmla="*/ 97052 w 6230568"/>
              <a:gd name="connsiteY72" fmla="*/ 2383611 h 4239440"/>
              <a:gd name="connsiteX73" fmla="*/ 210626 w 6230568"/>
              <a:gd name="connsiteY73" fmla="*/ 2341930 h 4239440"/>
              <a:gd name="connsiteX74" fmla="*/ 57282 w 6230568"/>
              <a:gd name="connsiteY74" fmla="*/ 2319750 h 4239440"/>
              <a:gd name="connsiteX75" fmla="*/ 365499 w 6230568"/>
              <a:gd name="connsiteY75" fmla="*/ 2250153 h 4239440"/>
              <a:gd name="connsiteX76" fmla="*/ 290548 w 6230568"/>
              <a:gd name="connsiteY76" fmla="*/ 2187821 h 4239440"/>
              <a:gd name="connsiteX77" fmla="*/ 482896 w 6230568"/>
              <a:gd name="connsiteY77" fmla="*/ 1906755 h 4239440"/>
              <a:gd name="connsiteX78" fmla="*/ 867211 w 6230568"/>
              <a:gd name="connsiteY78" fmla="*/ 1747294 h 4239440"/>
              <a:gd name="connsiteX79" fmla="*/ 1063766 w 6230568"/>
              <a:gd name="connsiteY79" fmla="*/ 1734674 h 4239440"/>
              <a:gd name="connsiteX80" fmla="*/ 1008701 w 6230568"/>
              <a:gd name="connsiteY80" fmla="*/ 1683432 h 4239440"/>
              <a:gd name="connsiteX81" fmla="*/ 1152865 w 6230568"/>
              <a:gd name="connsiteY81" fmla="*/ 1394719 h 4239440"/>
              <a:gd name="connsiteX82" fmla="*/ 998376 w 6230568"/>
              <a:gd name="connsiteY82" fmla="*/ 1411927 h 4239440"/>
              <a:gd name="connsiteX83" fmla="*/ 206419 w 6230568"/>
              <a:gd name="connsiteY83" fmla="*/ 1424164 h 4239440"/>
              <a:gd name="connsiteX84" fmla="*/ 128027 w 6230568"/>
              <a:gd name="connsiteY84" fmla="*/ 1413074 h 4239440"/>
              <a:gd name="connsiteX85" fmla="*/ 672950 w 6230568"/>
              <a:gd name="connsiteY85" fmla="*/ 1268143 h 4239440"/>
              <a:gd name="connsiteX86" fmla="*/ 457658 w 6230568"/>
              <a:gd name="connsiteY86" fmla="*/ 1229138 h 4239440"/>
              <a:gd name="connsiteX87" fmla="*/ 407945 w 6230568"/>
              <a:gd name="connsiteY87" fmla="*/ 1213459 h 4239440"/>
              <a:gd name="connsiteX88" fmla="*/ 453451 w 6230568"/>
              <a:gd name="connsiteY88" fmla="*/ 1172924 h 4239440"/>
              <a:gd name="connsiteX89" fmla="*/ 568172 w 6230568"/>
              <a:gd name="connsiteY89" fmla="*/ 1132007 h 4239440"/>
              <a:gd name="connsiteX90" fmla="*/ 255367 w 6230568"/>
              <a:gd name="connsiteY90" fmla="*/ 1190898 h 4239440"/>
              <a:gd name="connsiteX91" fmla="*/ 277546 w 6230568"/>
              <a:gd name="connsiteY91" fmla="*/ 1128567 h 4239440"/>
              <a:gd name="connsiteX92" fmla="*/ 246572 w 6230568"/>
              <a:gd name="connsiteY92" fmla="*/ 1072353 h 4239440"/>
              <a:gd name="connsiteX93" fmla="*/ 422859 w 6230568"/>
              <a:gd name="connsiteY93" fmla="*/ 1000078 h 4239440"/>
              <a:gd name="connsiteX94" fmla="*/ 668362 w 6230568"/>
              <a:gd name="connsiteY94" fmla="*/ 858972 h 4239440"/>
              <a:gd name="connsiteX95" fmla="*/ 914629 w 6230568"/>
              <a:gd name="connsiteY95" fmla="*/ 768725 h 4239440"/>
              <a:gd name="connsiteX96" fmla="*/ 1117684 w 6230568"/>
              <a:gd name="connsiteY96" fmla="*/ 688420 h 4239440"/>
              <a:gd name="connsiteX97" fmla="*/ 928778 w 6230568"/>
              <a:gd name="connsiteY97" fmla="*/ 701040 h 4239440"/>
              <a:gd name="connsiteX98" fmla="*/ 1243877 w 6230568"/>
              <a:gd name="connsiteY98" fmla="*/ 574464 h 4239440"/>
              <a:gd name="connsiteX99" fmla="*/ 1291678 w 6230568"/>
              <a:gd name="connsiteY99" fmla="*/ 566434 h 4239440"/>
              <a:gd name="connsiteX100" fmla="*/ 1797596 w 6230568"/>
              <a:gd name="connsiteY100" fmla="*/ 476952 h 4239440"/>
              <a:gd name="connsiteX101" fmla="*/ 1895491 w 6230568"/>
              <a:gd name="connsiteY101" fmla="*/ 432593 h 4239440"/>
              <a:gd name="connsiteX102" fmla="*/ 1782682 w 6230568"/>
              <a:gd name="connsiteY102" fmla="*/ 423033 h 4239440"/>
              <a:gd name="connsiteX103" fmla="*/ 1406781 w 6230568"/>
              <a:gd name="connsiteY103" fmla="*/ 449419 h 4239440"/>
              <a:gd name="connsiteX104" fmla="*/ 1662226 w 6230568"/>
              <a:gd name="connsiteY104" fmla="*/ 393970 h 4239440"/>
              <a:gd name="connsiteX105" fmla="*/ 1383837 w 6230568"/>
              <a:gd name="connsiteY105" fmla="*/ 376762 h 4239440"/>
              <a:gd name="connsiteX106" fmla="*/ 1318063 w 6230568"/>
              <a:gd name="connsiteY106" fmla="*/ 333168 h 4239440"/>
              <a:gd name="connsiteX107" fmla="*/ 1365099 w 6230568"/>
              <a:gd name="connsiteY107" fmla="*/ 290722 h 4239440"/>
              <a:gd name="connsiteX108" fmla="*/ 1536798 w 6230568"/>
              <a:gd name="connsiteY108" fmla="*/ 244069 h 4239440"/>
              <a:gd name="connsiteX109" fmla="*/ 1711938 w 6230568"/>
              <a:gd name="connsiteY109" fmla="*/ 175619 h 4239440"/>
              <a:gd name="connsiteX110" fmla="*/ 2273687 w 6230568"/>
              <a:gd name="connsiteY110" fmla="*/ 78488 h 4239440"/>
              <a:gd name="connsiteX111" fmla="*/ 2646913 w 6230568"/>
              <a:gd name="connsiteY111" fmla="*/ 46749 h 4239440"/>
              <a:gd name="connsiteX112" fmla="*/ 3362388 w 6230568"/>
              <a:gd name="connsiteY112" fmla="*/ 861 h 42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230568" h="4239440">
                <a:moveTo>
                  <a:pt x="3362388" y="861"/>
                </a:moveTo>
                <a:cubicBezTo>
                  <a:pt x="3584946" y="-3346"/>
                  <a:pt x="3805210" y="8891"/>
                  <a:pt x="4026621" y="15392"/>
                </a:cubicBezTo>
                <a:cubicBezTo>
                  <a:pt x="4388374" y="26482"/>
                  <a:pt x="4752039" y="26099"/>
                  <a:pt x="5114556" y="34130"/>
                </a:cubicBezTo>
                <a:cubicBezTo>
                  <a:pt x="5340556" y="39101"/>
                  <a:pt x="5563879" y="57074"/>
                  <a:pt x="5776495" y="112905"/>
                </a:cubicBezTo>
                <a:cubicBezTo>
                  <a:pt x="5806322" y="120935"/>
                  <a:pt x="5839973" y="122465"/>
                  <a:pt x="5862918" y="141585"/>
                </a:cubicBezTo>
                <a:cubicBezTo>
                  <a:pt x="5888539" y="162999"/>
                  <a:pt x="5878214" y="194356"/>
                  <a:pt x="5840738" y="200475"/>
                </a:cubicBezTo>
                <a:cubicBezTo>
                  <a:pt x="5792938" y="208505"/>
                  <a:pt x="5743991" y="210800"/>
                  <a:pt x="5691219" y="216153"/>
                </a:cubicBezTo>
                <a:cubicBezTo>
                  <a:pt x="5711486" y="245598"/>
                  <a:pt x="5760434" y="223419"/>
                  <a:pt x="5773053" y="260130"/>
                </a:cubicBezTo>
                <a:cubicBezTo>
                  <a:pt x="5716458" y="285368"/>
                  <a:pt x="5648008" y="268925"/>
                  <a:pt x="5593324" y="293781"/>
                </a:cubicBezTo>
                <a:cubicBezTo>
                  <a:pt x="5594854" y="310989"/>
                  <a:pt x="5607090" y="312519"/>
                  <a:pt x="5617033" y="317108"/>
                </a:cubicBezTo>
                <a:cubicBezTo>
                  <a:pt x="5626976" y="321314"/>
                  <a:pt x="5651831" y="315196"/>
                  <a:pt x="5641124" y="339287"/>
                </a:cubicBezTo>
                <a:cubicBezTo>
                  <a:pt x="5527551" y="353818"/>
                  <a:pt x="5418949" y="403148"/>
                  <a:pt x="5299256" y="396265"/>
                </a:cubicBezTo>
                <a:cubicBezTo>
                  <a:pt x="5447247" y="409649"/>
                  <a:pt x="5572292" y="464333"/>
                  <a:pt x="5703073" y="500661"/>
                </a:cubicBezTo>
                <a:cubicBezTo>
                  <a:pt x="5697720" y="543490"/>
                  <a:pt x="5644949" y="526282"/>
                  <a:pt x="5629652" y="556874"/>
                </a:cubicBezTo>
                <a:cubicBezTo>
                  <a:pt x="5713398" y="578288"/>
                  <a:pt x="5793703" y="603527"/>
                  <a:pt x="5862918" y="645591"/>
                </a:cubicBezTo>
                <a:cubicBezTo>
                  <a:pt x="5925250" y="683449"/>
                  <a:pt x="5984521" y="725131"/>
                  <a:pt x="6052207" y="756106"/>
                </a:cubicBezTo>
                <a:cubicBezTo>
                  <a:pt x="6123334" y="788611"/>
                  <a:pt x="6166545" y="830293"/>
                  <a:pt x="6158515" y="901419"/>
                </a:cubicBezTo>
                <a:cubicBezTo>
                  <a:pt x="6155073" y="930482"/>
                  <a:pt x="6164251" y="954955"/>
                  <a:pt x="6195990" y="966427"/>
                </a:cubicBezTo>
                <a:cubicBezTo>
                  <a:pt x="6235378" y="980576"/>
                  <a:pt x="6231172" y="1001990"/>
                  <a:pt x="6229642" y="1034878"/>
                </a:cubicBezTo>
                <a:cubicBezTo>
                  <a:pt x="6227347" y="1074265"/>
                  <a:pt x="6207080" y="1089562"/>
                  <a:pt x="6171516" y="1102946"/>
                </a:cubicBezTo>
                <a:cubicBezTo>
                  <a:pt x="6120657" y="1121682"/>
                  <a:pt x="6120274" y="1150745"/>
                  <a:pt x="6133659" y="1185545"/>
                </a:cubicBezTo>
                <a:cubicBezTo>
                  <a:pt x="6140925" y="1204664"/>
                  <a:pt x="6152014" y="1219961"/>
                  <a:pt x="6168458" y="1234110"/>
                </a:cubicBezTo>
                <a:cubicBezTo>
                  <a:pt x="6225435" y="1283439"/>
                  <a:pt x="6225053" y="1284204"/>
                  <a:pt x="6169222" y="1342712"/>
                </a:cubicBezTo>
                <a:cubicBezTo>
                  <a:pt x="6154308" y="1358390"/>
                  <a:pt x="6138247" y="1368715"/>
                  <a:pt x="6145131" y="1393954"/>
                </a:cubicBezTo>
                <a:cubicBezTo>
                  <a:pt x="6168458" y="1477700"/>
                  <a:pt x="6165398" y="1477700"/>
                  <a:pt x="6071709" y="1505233"/>
                </a:cubicBezTo>
                <a:cubicBezTo>
                  <a:pt x="6050295" y="1511734"/>
                  <a:pt x="6021615" y="1505998"/>
                  <a:pt x="6009378" y="1530089"/>
                </a:cubicBezTo>
                <a:cubicBezTo>
                  <a:pt x="6017026" y="1547680"/>
                  <a:pt x="5999053" y="1972146"/>
                  <a:pt x="6015879" y="1979030"/>
                </a:cubicBezTo>
                <a:cubicBezTo>
                  <a:pt x="6147425" y="2032948"/>
                  <a:pt x="6163868" y="2096427"/>
                  <a:pt x="6061385" y="2196234"/>
                </a:cubicBezTo>
                <a:cubicBezTo>
                  <a:pt x="5992552" y="2263155"/>
                  <a:pt x="6000582" y="2372522"/>
                  <a:pt x="6029263" y="2440972"/>
                </a:cubicBezTo>
                <a:cubicBezTo>
                  <a:pt x="6137482" y="2471182"/>
                  <a:pt x="6113774" y="2551486"/>
                  <a:pt x="6135571" y="2621848"/>
                </a:cubicBezTo>
                <a:cubicBezTo>
                  <a:pt x="6151632" y="2674620"/>
                  <a:pt x="6088535" y="2667354"/>
                  <a:pt x="6091594" y="2691446"/>
                </a:cubicBezTo>
                <a:cubicBezTo>
                  <a:pt x="6131364" y="2720508"/>
                  <a:pt x="6184518" y="2729686"/>
                  <a:pt x="6215493" y="2769456"/>
                </a:cubicBezTo>
                <a:cubicBezTo>
                  <a:pt x="6159662" y="2798518"/>
                  <a:pt x="6131364" y="2839435"/>
                  <a:pt x="6100389" y="2880352"/>
                </a:cubicBezTo>
                <a:cubicBezTo>
                  <a:pt x="6050295" y="2946890"/>
                  <a:pt x="5982227" y="3003103"/>
                  <a:pt x="5909953" y="3053963"/>
                </a:cubicBezTo>
                <a:cubicBezTo>
                  <a:pt x="5873243" y="3408068"/>
                  <a:pt x="5754698" y="3779763"/>
                  <a:pt x="5741696" y="3798118"/>
                </a:cubicBezTo>
                <a:cubicBezTo>
                  <a:pt x="5688160" y="3792764"/>
                  <a:pt x="5584146" y="4006910"/>
                  <a:pt x="5493899" y="4026795"/>
                </a:cubicBezTo>
                <a:cubicBezTo>
                  <a:pt x="5399063" y="4048592"/>
                  <a:pt x="3988763" y="4249736"/>
                  <a:pt x="3773471" y="4239028"/>
                </a:cubicBezTo>
                <a:cubicBezTo>
                  <a:pt x="2603319" y="4182050"/>
                  <a:pt x="2569285" y="4103275"/>
                  <a:pt x="2569285" y="4103275"/>
                </a:cubicBezTo>
                <a:cubicBezTo>
                  <a:pt x="2569285" y="4103275"/>
                  <a:pt x="2635823" y="4083773"/>
                  <a:pt x="2693948" y="4061593"/>
                </a:cubicBezTo>
                <a:cubicBezTo>
                  <a:pt x="2658767" y="4062741"/>
                  <a:pt x="2623587" y="4063505"/>
                  <a:pt x="2588788" y="4062358"/>
                </a:cubicBezTo>
                <a:cubicBezTo>
                  <a:pt x="2319193" y="4054328"/>
                  <a:pt x="2565461" y="4039414"/>
                  <a:pt x="2300073" y="4008822"/>
                </a:cubicBezTo>
                <a:cubicBezTo>
                  <a:pt x="1852280" y="3957198"/>
                  <a:pt x="1919582" y="3943813"/>
                  <a:pt x="1508500" y="3798118"/>
                </a:cubicBezTo>
                <a:cubicBezTo>
                  <a:pt x="1472171" y="3785116"/>
                  <a:pt x="1217109" y="3706342"/>
                  <a:pt x="1061089" y="3697546"/>
                </a:cubicBezTo>
                <a:cubicBezTo>
                  <a:pt x="1019790" y="3695252"/>
                  <a:pt x="974667" y="3696017"/>
                  <a:pt x="939102" y="3648216"/>
                </a:cubicBezTo>
                <a:cubicBezTo>
                  <a:pt x="1048088" y="3649746"/>
                  <a:pt x="1141776" y="3649746"/>
                  <a:pt x="1243495" y="3624890"/>
                </a:cubicBezTo>
                <a:cubicBezTo>
                  <a:pt x="1189194" y="3590473"/>
                  <a:pt x="1126862" y="3619919"/>
                  <a:pt x="1083651" y="3595827"/>
                </a:cubicBezTo>
                <a:cubicBezTo>
                  <a:pt x="1043116" y="3573648"/>
                  <a:pt x="1007935" y="3570589"/>
                  <a:pt x="966636" y="3605770"/>
                </a:cubicBezTo>
                <a:cubicBezTo>
                  <a:pt x="945221" y="3624125"/>
                  <a:pt x="907363" y="3620683"/>
                  <a:pt x="885566" y="3609976"/>
                </a:cubicBezTo>
                <a:cubicBezTo>
                  <a:pt x="768933" y="3552233"/>
                  <a:pt x="771610" y="3552998"/>
                  <a:pt x="641976" y="3567912"/>
                </a:cubicBezTo>
                <a:cubicBezTo>
                  <a:pt x="559377" y="3577089"/>
                  <a:pt x="475248" y="3593533"/>
                  <a:pt x="399533" y="3583590"/>
                </a:cubicBezTo>
                <a:cubicBezTo>
                  <a:pt x="389973" y="3561793"/>
                  <a:pt x="398385" y="3551851"/>
                  <a:pt x="409093" y="3548792"/>
                </a:cubicBezTo>
                <a:cubicBezTo>
                  <a:pt x="583468" y="3501374"/>
                  <a:pt x="615972" y="3447073"/>
                  <a:pt x="792642" y="3417628"/>
                </a:cubicBezTo>
                <a:cubicBezTo>
                  <a:pt x="805644" y="3384359"/>
                  <a:pt x="741400" y="3378622"/>
                  <a:pt x="771610" y="3345736"/>
                </a:cubicBezTo>
                <a:cubicBezTo>
                  <a:pt x="826676" y="3320115"/>
                  <a:pt x="891302" y="3350325"/>
                  <a:pt x="945986" y="3317056"/>
                </a:cubicBezTo>
                <a:cubicBezTo>
                  <a:pt x="936426" y="3293347"/>
                  <a:pt x="890537" y="3310555"/>
                  <a:pt x="892449" y="3285316"/>
                </a:cubicBezTo>
                <a:cubicBezTo>
                  <a:pt x="894744" y="3256254"/>
                  <a:pt x="926866" y="3260843"/>
                  <a:pt x="949045" y="3262755"/>
                </a:cubicBezTo>
                <a:cubicBezTo>
                  <a:pt x="1056500" y="3272697"/>
                  <a:pt x="1149806" y="3218396"/>
                  <a:pt x="1252673" y="3200041"/>
                </a:cubicBezTo>
                <a:cubicBezTo>
                  <a:pt x="1142923" y="3154152"/>
                  <a:pt x="503164" y="3190863"/>
                  <a:pt x="388825" y="3176714"/>
                </a:cubicBezTo>
                <a:cubicBezTo>
                  <a:pt x="269133" y="3162183"/>
                  <a:pt x="78697" y="3123560"/>
                  <a:pt x="127644" y="3111323"/>
                </a:cubicBezTo>
                <a:cubicBezTo>
                  <a:pt x="183093" y="3097175"/>
                  <a:pt x="380795" y="2929300"/>
                  <a:pt x="437008" y="2921652"/>
                </a:cubicBezTo>
                <a:cubicBezTo>
                  <a:pt x="502399" y="2912857"/>
                  <a:pt x="515401" y="2901002"/>
                  <a:pt x="601441" y="2840965"/>
                </a:cubicBezTo>
                <a:cubicBezTo>
                  <a:pt x="658037" y="2801577"/>
                  <a:pt x="422477" y="2887235"/>
                  <a:pt x="330700" y="2859320"/>
                </a:cubicBezTo>
                <a:cubicBezTo>
                  <a:pt x="297049" y="2848995"/>
                  <a:pt x="534521" y="2740010"/>
                  <a:pt x="534521" y="2720126"/>
                </a:cubicBezTo>
                <a:cubicBezTo>
                  <a:pt x="534521" y="2699093"/>
                  <a:pt x="513106" y="2694505"/>
                  <a:pt x="492839" y="2694505"/>
                </a:cubicBezTo>
                <a:cubicBezTo>
                  <a:pt x="447715" y="2694505"/>
                  <a:pt x="461482" y="2676149"/>
                  <a:pt x="416358" y="2677297"/>
                </a:cubicBezTo>
                <a:cubicBezTo>
                  <a:pt x="548670" y="2624143"/>
                  <a:pt x="630504" y="2638292"/>
                  <a:pt x="761285" y="2589726"/>
                </a:cubicBezTo>
                <a:cubicBezTo>
                  <a:pt x="825147" y="2566017"/>
                  <a:pt x="599147" y="2487242"/>
                  <a:pt x="664920" y="2466593"/>
                </a:cubicBezTo>
                <a:cubicBezTo>
                  <a:pt x="689776" y="2458562"/>
                  <a:pt x="723045" y="2466975"/>
                  <a:pt x="740253" y="2438677"/>
                </a:cubicBezTo>
                <a:cubicBezTo>
                  <a:pt x="713103" y="2416116"/>
                  <a:pt x="677157" y="2426058"/>
                  <a:pt x="650006" y="2435236"/>
                </a:cubicBezTo>
                <a:cubicBezTo>
                  <a:pt x="580791" y="2458945"/>
                  <a:pt x="585763" y="2453209"/>
                  <a:pt x="578879" y="2435618"/>
                </a:cubicBezTo>
                <a:cubicBezTo>
                  <a:pt x="556318" y="2375581"/>
                  <a:pt x="500487" y="2394701"/>
                  <a:pt x="451157" y="2404644"/>
                </a:cubicBezTo>
                <a:cubicBezTo>
                  <a:pt x="302020" y="2434471"/>
                  <a:pt x="150971" y="2426058"/>
                  <a:pt x="2216" y="2456650"/>
                </a:cubicBezTo>
                <a:cubicBezTo>
                  <a:pt x="-13844" y="2460092"/>
                  <a:pt x="61489" y="2391642"/>
                  <a:pt x="97052" y="2383611"/>
                </a:cubicBezTo>
                <a:cubicBezTo>
                  <a:pt x="135675" y="2375199"/>
                  <a:pt x="183093" y="2381317"/>
                  <a:pt x="210626" y="2341930"/>
                </a:cubicBezTo>
                <a:cubicBezTo>
                  <a:pt x="161678" y="2331987"/>
                  <a:pt x="105848" y="2351107"/>
                  <a:pt x="57282" y="2319750"/>
                </a:cubicBezTo>
                <a:cubicBezTo>
                  <a:pt x="165120" y="2276539"/>
                  <a:pt x="272575" y="2278068"/>
                  <a:pt x="365499" y="2250153"/>
                </a:cubicBezTo>
                <a:cubicBezTo>
                  <a:pt x="373912" y="2198529"/>
                  <a:pt x="312727" y="2217266"/>
                  <a:pt x="290548" y="2187821"/>
                </a:cubicBezTo>
                <a:cubicBezTo>
                  <a:pt x="990345" y="2137344"/>
                  <a:pt x="599529" y="1988207"/>
                  <a:pt x="482896" y="1906755"/>
                </a:cubicBezTo>
                <a:cubicBezTo>
                  <a:pt x="443891" y="1879605"/>
                  <a:pt x="853827" y="1750735"/>
                  <a:pt x="867211" y="1747294"/>
                </a:cubicBezTo>
                <a:cubicBezTo>
                  <a:pt x="901245" y="1739263"/>
                  <a:pt x="1036233" y="1744999"/>
                  <a:pt x="1063766" y="1734674"/>
                </a:cubicBezTo>
                <a:cubicBezTo>
                  <a:pt x="1098947" y="1721673"/>
                  <a:pt x="982696" y="1699111"/>
                  <a:pt x="1008701" y="1683432"/>
                </a:cubicBezTo>
                <a:cubicBezTo>
                  <a:pt x="1191107" y="1572918"/>
                  <a:pt x="1204107" y="1406573"/>
                  <a:pt x="1152865" y="1394719"/>
                </a:cubicBezTo>
                <a:cubicBezTo>
                  <a:pt x="1099712" y="1382482"/>
                  <a:pt x="1047706" y="1392042"/>
                  <a:pt x="998376" y="1411927"/>
                </a:cubicBezTo>
                <a:cubicBezTo>
                  <a:pt x="918070" y="1444431"/>
                  <a:pt x="362057" y="1398160"/>
                  <a:pt x="206419" y="1424164"/>
                </a:cubicBezTo>
                <a:cubicBezTo>
                  <a:pt x="182710" y="1427988"/>
                  <a:pt x="150589" y="1445196"/>
                  <a:pt x="128027" y="1413074"/>
                </a:cubicBezTo>
                <a:cubicBezTo>
                  <a:pt x="288254" y="1309060"/>
                  <a:pt x="493986" y="1338888"/>
                  <a:pt x="672950" y="1268143"/>
                </a:cubicBezTo>
                <a:cubicBezTo>
                  <a:pt x="602588" y="1219578"/>
                  <a:pt x="531079" y="1221873"/>
                  <a:pt x="457658" y="1229138"/>
                </a:cubicBezTo>
                <a:cubicBezTo>
                  <a:pt x="438538" y="1231050"/>
                  <a:pt x="412534" y="1233727"/>
                  <a:pt x="407945" y="1213459"/>
                </a:cubicBezTo>
                <a:cubicBezTo>
                  <a:pt x="402209" y="1187838"/>
                  <a:pt x="433184" y="1183250"/>
                  <a:pt x="453451" y="1172924"/>
                </a:cubicBezTo>
                <a:cubicBezTo>
                  <a:pt x="484426" y="1156863"/>
                  <a:pt x="530314" y="1175984"/>
                  <a:pt x="568172" y="1132007"/>
                </a:cubicBezTo>
                <a:cubicBezTo>
                  <a:pt x="453451" y="1142333"/>
                  <a:pt x="356704" y="1160305"/>
                  <a:pt x="255367" y="1190898"/>
                </a:cubicBezTo>
                <a:cubicBezTo>
                  <a:pt x="264162" y="1163747"/>
                  <a:pt x="294754" y="1151128"/>
                  <a:pt x="277546" y="1128567"/>
                </a:cubicBezTo>
                <a:cubicBezTo>
                  <a:pt x="264545" y="1111740"/>
                  <a:pt x="227452" y="1103709"/>
                  <a:pt x="246572" y="1072353"/>
                </a:cubicBezTo>
                <a:cubicBezTo>
                  <a:pt x="300490" y="1039083"/>
                  <a:pt x="376971" y="1047879"/>
                  <a:pt x="422859" y="1000078"/>
                </a:cubicBezTo>
                <a:cubicBezTo>
                  <a:pt x="487868" y="932012"/>
                  <a:pt x="588822" y="908684"/>
                  <a:pt x="668362" y="858972"/>
                </a:cubicBezTo>
                <a:cubicBezTo>
                  <a:pt x="694747" y="842911"/>
                  <a:pt x="867976" y="786699"/>
                  <a:pt x="914629" y="768725"/>
                </a:cubicBezTo>
                <a:cubicBezTo>
                  <a:pt x="979637" y="743486"/>
                  <a:pt x="1053823" y="734691"/>
                  <a:pt x="1117684" y="688420"/>
                </a:cubicBezTo>
                <a:cubicBezTo>
                  <a:pt x="1054970" y="678860"/>
                  <a:pt x="1004112" y="722072"/>
                  <a:pt x="928778" y="701040"/>
                </a:cubicBezTo>
                <a:cubicBezTo>
                  <a:pt x="1048088" y="656299"/>
                  <a:pt x="1157454" y="636031"/>
                  <a:pt x="1243877" y="574464"/>
                </a:cubicBezTo>
                <a:cubicBezTo>
                  <a:pt x="1254585" y="566816"/>
                  <a:pt x="1275617" y="569111"/>
                  <a:pt x="1291678" y="566434"/>
                </a:cubicBezTo>
                <a:cubicBezTo>
                  <a:pt x="1460699" y="539283"/>
                  <a:pt x="1630486" y="516339"/>
                  <a:pt x="1797596" y="476952"/>
                </a:cubicBezTo>
                <a:cubicBezTo>
                  <a:pt x="1835454" y="467774"/>
                  <a:pt x="1902374" y="465480"/>
                  <a:pt x="1895491" y="432593"/>
                </a:cubicBezTo>
                <a:cubicBezTo>
                  <a:pt x="1885166" y="383263"/>
                  <a:pt x="1822835" y="418444"/>
                  <a:pt x="1782682" y="423033"/>
                </a:cubicBezTo>
                <a:cubicBezTo>
                  <a:pt x="1658019" y="437947"/>
                  <a:pt x="1533356" y="463950"/>
                  <a:pt x="1406781" y="449419"/>
                </a:cubicBezTo>
                <a:cubicBezTo>
                  <a:pt x="1492056" y="431064"/>
                  <a:pt x="1576950" y="412326"/>
                  <a:pt x="1662226" y="393970"/>
                </a:cubicBezTo>
                <a:cubicBezTo>
                  <a:pt x="1564330" y="400471"/>
                  <a:pt x="1479055" y="357642"/>
                  <a:pt x="1383837" y="376762"/>
                </a:cubicBezTo>
                <a:cubicBezTo>
                  <a:pt x="1353244" y="382881"/>
                  <a:pt x="1321123" y="363378"/>
                  <a:pt x="1318063" y="333168"/>
                </a:cubicBezTo>
                <a:cubicBezTo>
                  <a:pt x="1314622" y="309077"/>
                  <a:pt x="1343302" y="298370"/>
                  <a:pt x="1365099" y="290722"/>
                </a:cubicBezTo>
                <a:cubicBezTo>
                  <a:pt x="1420930" y="271219"/>
                  <a:pt x="1465288" y="213477"/>
                  <a:pt x="1536798" y="244069"/>
                </a:cubicBezTo>
                <a:cubicBezTo>
                  <a:pt x="1581921" y="195886"/>
                  <a:pt x="1653813" y="188238"/>
                  <a:pt x="1711938" y="175619"/>
                </a:cubicBezTo>
                <a:cubicBezTo>
                  <a:pt x="1897403" y="135849"/>
                  <a:pt x="2085546" y="104874"/>
                  <a:pt x="2273687" y="78488"/>
                </a:cubicBezTo>
                <a:cubicBezTo>
                  <a:pt x="2397204" y="61280"/>
                  <a:pt x="2524544" y="68546"/>
                  <a:pt x="2646913" y="46749"/>
                </a:cubicBezTo>
                <a:cubicBezTo>
                  <a:pt x="2886297" y="4302"/>
                  <a:pt x="3124151" y="5450"/>
                  <a:pt x="3362388" y="861"/>
                </a:cubicBez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5BFF54D-8FBA-4D40-80B6-F457DBBDD341}"/>
              </a:ext>
            </a:extLst>
          </p:cNvPr>
          <p:cNvSpPr>
            <a:spLocks noGrp="1"/>
          </p:cNvSpPr>
          <p:nvPr>
            <p:ph type="title"/>
          </p:nvPr>
        </p:nvSpPr>
        <p:spPr>
          <a:xfrm>
            <a:off x="628650" y="1495426"/>
            <a:ext cx="2415660" cy="4024310"/>
          </a:xfrm>
        </p:spPr>
        <p:txBody>
          <a:bodyPr>
            <a:normAutofit/>
          </a:bodyPr>
          <a:lstStyle/>
          <a:p>
            <a:r>
              <a:rPr lang="en-US" sz="2900"/>
              <a:t>Preparing the connections</a:t>
            </a:r>
          </a:p>
        </p:txBody>
      </p:sp>
      <p:sp>
        <p:nvSpPr>
          <p:cNvPr id="4" name="Footer Placeholder 3">
            <a:extLst>
              <a:ext uri="{FF2B5EF4-FFF2-40B4-BE49-F238E27FC236}">
                <a16:creationId xmlns:a16="http://schemas.microsoft.com/office/drawing/2014/main" id="{AFBECDCE-3EA7-674D-B11B-A71222E67E3A}"/>
              </a:ext>
            </a:extLst>
          </p:cNvPr>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n-US" sz="900"/>
              <a:t>Copyright 2020 FRCTutorials.com (Last edit 5/27/2020)</a:t>
            </a:r>
          </a:p>
        </p:txBody>
      </p:sp>
      <p:graphicFrame>
        <p:nvGraphicFramePr>
          <p:cNvPr id="11" name="Content Placeholder 2">
            <a:extLst>
              <a:ext uri="{FF2B5EF4-FFF2-40B4-BE49-F238E27FC236}">
                <a16:creationId xmlns:a16="http://schemas.microsoft.com/office/drawing/2014/main" id="{369AFD2A-6B0F-427C-AAC4-94A3C1607708}"/>
              </a:ext>
            </a:extLst>
          </p:cNvPr>
          <p:cNvGraphicFramePr>
            <a:graphicFrameLocks noGrp="1"/>
          </p:cNvGraphicFramePr>
          <p:nvPr>
            <p:ph idx="1"/>
            <p:extLst>
              <p:ext uri="{D42A27DB-BD31-4B8C-83A1-F6EECF244321}">
                <p14:modId xmlns:p14="http://schemas.microsoft.com/office/powerpoint/2010/main" val="3372858270"/>
              </p:ext>
            </p:extLst>
          </p:nvPr>
        </p:nvGraphicFramePr>
        <p:xfrm>
          <a:off x="3526910" y="838199"/>
          <a:ext cx="4988440" cy="53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23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2C350-47E0-624C-8B42-29D972311819}"/>
              </a:ext>
            </a:extLst>
          </p:cNvPr>
          <p:cNvSpPr>
            <a:spLocks noGrp="1"/>
          </p:cNvSpPr>
          <p:nvPr>
            <p:ph type="title"/>
          </p:nvPr>
        </p:nvSpPr>
        <p:spPr/>
        <p:txBody>
          <a:bodyPr/>
          <a:lstStyle/>
          <a:p>
            <a:r>
              <a:rPr lang="en-US"/>
              <a:t>Soldering Safety</a:t>
            </a:r>
            <a:endParaRPr lang="en-US" dirty="0"/>
          </a:p>
        </p:txBody>
      </p:sp>
      <p:sp>
        <p:nvSpPr>
          <p:cNvPr id="3" name="Content Placeholder 2">
            <a:extLst>
              <a:ext uri="{FF2B5EF4-FFF2-40B4-BE49-F238E27FC236}">
                <a16:creationId xmlns:a16="http://schemas.microsoft.com/office/drawing/2014/main" id="{2444095A-664F-7143-A634-58B9B83223C3}"/>
              </a:ext>
            </a:extLst>
          </p:cNvPr>
          <p:cNvSpPr>
            <a:spLocks noGrp="1"/>
          </p:cNvSpPr>
          <p:nvPr>
            <p:ph idx="1"/>
          </p:nvPr>
        </p:nvSpPr>
        <p:spPr/>
        <p:txBody>
          <a:bodyPr/>
          <a:lstStyle/>
          <a:p>
            <a:pPr marL="0" indent="0">
              <a:lnSpc>
                <a:spcPct val="115000"/>
              </a:lnSpc>
              <a:spcBef>
                <a:spcPts val="0"/>
              </a:spcBef>
              <a:buNone/>
            </a:pPr>
            <a:endParaRPr lang="en-US" sz="1100" dirty="0">
              <a:solidFill>
                <a:schemeClr val="dk1"/>
              </a:solidFill>
              <a:latin typeface="Roboto Condensed"/>
              <a:ea typeface="Roboto Condensed"/>
              <a:cs typeface="Roboto Condensed"/>
              <a:sym typeface="Roboto Condensed"/>
            </a:endParaRPr>
          </a:p>
          <a:p>
            <a:pPr indent="-355600">
              <a:lnSpc>
                <a:spcPct val="115000"/>
              </a:lnSpc>
              <a:spcBef>
                <a:spcPts val="0"/>
              </a:spcBef>
              <a:buClr>
                <a:srgbClr val="C7D3E6"/>
              </a:buClr>
              <a:buSzPts val="2000"/>
            </a:pPr>
            <a:r>
              <a:rPr lang="en-US" b="1" dirty="0">
                <a:latin typeface="Roboto Condensed"/>
                <a:ea typeface="Roboto Condensed"/>
                <a:cs typeface="Roboto Condensed"/>
                <a:sym typeface="Roboto Condensed"/>
              </a:rPr>
              <a:t>Ventilation:</a:t>
            </a:r>
            <a:r>
              <a:rPr lang="en-US" dirty="0"/>
              <a:t> If the soldering is being done inside, ensure it is in a well ventilated room and the fumes are being blown away from the person soldering. This is especially important if using lead solder. </a:t>
            </a:r>
          </a:p>
          <a:p>
            <a:pPr indent="-355600">
              <a:lnSpc>
                <a:spcPct val="115000"/>
              </a:lnSpc>
              <a:spcBef>
                <a:spcPts val="0"/>
              </a:spcBef>
              <a:buClr>
                <a:srgbClr val="C7D3E6"/>
              </a:buClr>
              <a:buSzPts val="2000"/>
            </a:pPr>
            <a:r>
              <a:rPr lang="en-US" b="1" dirty="0">
                <a:latin typeface="Roboto Condensed"/>
                <a:ea typeface="Roboto Condensed"/>
                <a:cs typeface="Roboto Condensed"/>
                <a:sym typeface="Roboto Condensed"/>
              </a:rPr>
              <a:t>Face protection: </a:t>
            </a:r>
            <a:r>
              <a:rPr lang="en-US" dirty="0"/>
              <a:t>Always be wearing safety glasses when soldering. A face mask is also recommended to reduce fume inhalation. </a:t>
            </a:r>
          </a:p>
          <a:p>
            <a:pPr indent="-355600">
              <a:lnSpc>
                <a:spcPct val="115000"/>
              </a:lnSpc>
              <a:spcBef>
                <a:spcPts val="0"/>
              </a:spcBef>
              <a:buClr>
                <a:srgbClr val="C7D3E6"/>
              </a:buClr>
              <a:buSzPts val="2000"/>
            </a:pPr>
            <a:r>
              <a:rPr lang="en-US" b="1" dirty="0">
                <a:latin typeface="Roboto Condensed"/>
                <a:ea typeface="Roboto Condensed"/>
                <a:cs typeface="Roboto Condensed"/>
                <a:sym typeface="Roboto Condensed"/>
              </a:rPr>
              <a:t>Burns:</a:t>
            </a:r>
            <a:r>
              <a:rPr lang="en-US" dirty="0"/>
              <a:t> Soldering irons are hotter than you think. Avoid touching any metal pieces on the iron, even if you think it is not a heated part. If you burn yourself, do not leave the iron alone. Get a mentor, and leave the iron with another responsible person while having the burn treated as soon as possible. Don’t hold the iron and continue to burn yourself, but also don’t leave it to potentially start a fire. </a:t>
            </a:r>
          </a:p>
          <a:p>
            <a:pPr marL="0" indent="0">
              <a:lnSpc>
                <a:spcPct val="115000"/>
              </a:lnSpc>
              <a:spcBef>
                <a:spcPts val="0"/>
              </a:spcBef>
              <a:buNone/>
            </a:pPr>
            <a:endParaRPr lang="en-US" dirty="0"/>
          </a:p>
          <a:p>
            <a:endParaRPr lang="en-US" dirty="0"/>
          </a:p>
        </p:txBody>
      </p:sp>
      <p:sp>
        <p:nvSpPr>
          <p:cNvPr id="4" name="Footer Placeholder 3">
            <a:extLst>
              <a:ext uri="{FF2B5EF4-FFF2-40B4-BE49-F238E27FC236}">
                <a16:creationId xmlns:a16="http://schemas.microsoft.com/office/drawing/2014/main" id="{A5A72142-70B9-4141-8DF2-BCBD0A8887F1}"/>
              </a:ext>
            </a:extLst>
          </p:cNvPr>
          <p:cNvSpPr>
            <a:spLocks noGrp="1"/>
          </p:cNvSpPr>
          <p:nvPr>
            <p:ph type="ftr" sz="quarter" idx="11"/>
          </p:nvPr>
        </p:nvSpPr>
        <p:spPr/>
        <p:txBody>
          <a:bodyPr/>
          <a:lstStyle/>
          <a:p>
            <a:r>
              <a:rPr lang="en-US"/>
              <a:t>Copyright 2020 FRCTutorials.com (Last edit 5/27/2020)</a:t>
            </a:r>
            <a:endParaRPr lang="en-US" dirty="0"/>
          </a:p>
        </p:txBody>
      </p:sp>
    </p:spTree>
    <p:extLst>
      <p:ext uri="{BB962C8B-B14F-4D97-AF65-F5344CB8AC3E}">
        <p14:creationId xmlns:p14="http://schemas.microsoft.com/office/powerpoint/2010/main" val="93567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5A04F75-79E1-42E2-94A3-5B432E019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302" y="1780058"/>
            <a:ext cx="2836214" cy="289914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782C350-47E0-624C-8B42-29D972311819}"/>
              </a:ext>
            </a:extLst>
          </p:cNvPr>
          <p:cNvSpPr>
            <a:spLocks noGrp="1"/>
          </p:cNvSpPr>
          <p:nvPr>
            <p:ph type="title"/>
          </p:nvPr>
        </p:nvSpPr>
        <p:spPr>
          <a:xfrm>
            <a:off x="750705" y="2620477"/>
            <a:ext cx="2258053" cy="1497475"/>
          </a:xfrm>
        </p:spPr>
        <p:txBody>
          <a:bodyPr>
            <a:normAutofit/>
          </a:bodyPr>
          <a:lstStyle/>
          <a:p>
            <a:r>
              <a:rPr lang="en-US" sz="2400">
                <a:solidFill>
                  <a:schemeClr val="bg1"/>
                </a:solidFill>
              </a:rPr>
              <a:t>Soldering Styles</a:t>
            </a:r>
          </a:p>
        </p:txBody>
      </p:sp>
      <p:sp>
        <p:nvSpPr>
          <p:cNvPr id="4" name="Footer Placeholder 3">
            <a:extLst>
              <a:ext uri="{FF2B5EF4-FFF2-40B4-BE49-F238E27FC236}">
                <a16:creationId xmlns:a16="http://schemas.microsoft.com/office/drawing/2014/main" id="{A5A72142-70B9-4141-8DF2-BCBD0A8887F1}"/>
              </a:ext>
            </a:extLst>
          </p:cNvPr>
          <p:cNvSpPr>
            <a:spLocks noGrp="1"/>
          </p:cNvSpPr>
          <p:nvPr>
            <p:ph type="ftr" sz="quarter" idx="11"/>
          </p:nvPr>
        </p:nvSpPr>
        <p:spPr>
          <a:xfrm>
            <a:off x="3028950" y="6356350"/>
            <a:ext cx="3086100" cy="365125"/>
          </a:xfrm>
        </p:spPr>
        <p:txBody>
          <a:bodyPr>
            <a:normAutofit/>
          </a:bodyPr>
          <a:lstStyle/>
          <a:p>
            <a:pPr>
              <a:lnSpc>
                <a:spcPct val="90000"/>
              </a:lnSpc>
              <a:spcAft>
                <a:spcPts val="600"/>
              </a:spcAft>
            </a:pPr>
            <a:r>
              <a:rPr lang="en-US" sz="900"/>
              <a:t>Copyright 2020 FRCTutorials.com (Last edit 5/27/2020)</a:t>
            </a:r>
          </a:p>
        </p:txBody>
      </p:sp>
      <p:graphicFrame>
        <p:nvGraphicFramePr>
          <p:cNvPr id="6" name="Content Placeholder 2">
            <a:extLst>
              <a:ext uri="{FF2B5EF4-FFF2-40B4-BE49-F238E27FC236}">
                <a16:creationId xmlns:a16="http://schemas.microsoft.com/office/drawing/2014/main" id="{CBDE12E2-581E-416F-B7FC-6E313DCCD56E}"/>
              </a:ext>
            </a:extLst>
          </p:cNvPr>
          <p:cNvGraphicFramePr>
            <a:graphicFrameLocks noGrp="1"/>
          </p:cNvGraphicFramePr>
          <p:nvPr>
            <p:ph idx="1"/>
            <p:extLst>
              <p:ext uri="{D42A27DB-BD31-4B8C-83A1-F6EECF244321}">
                <p14:modId xmlns:p14="http://schemas.microsoft.com/office/powerpoint/2010/main" val="2780033686"/>
              </p:ext>
            </p:extLst>
          </p:nvPr>
        </p:nvGraphicFramePr>
        <p:xfrm>
          <a:off x="3526910" y="838199"/>
          <a:ext cx="4988440" cy="53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8465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2C350-47E0-624C-8B42-29D972311819}"/>
              </a:ext>
            </a:extLst>
          </p:cNvPr>
          <p:cNvSpPr>
            <a:spLocks noGrp="1"/>
          </p:cNvSpPr>
          <p:nvPr>
            <p:ph type="title"/>
          </p:nvPr>
        </p:nvSpPr>
        <p:spPr/>
        <p:txBody>
          <a:bodyPr/>
          <a:lstStyle/>
          <a:p>
            <a:r>
              <a:rPr lang="en-US" dirty="0"/>
              <a:t>Final Tips and Definitions</a:t>
            </a:r>
          </a:p>
        </p:txBody>
      </p:sp>
      <p:sp>
        <p:nvSpPr>
          <p:cNvPr id="3" name="Content Placeholder 2">
            <a:extLst>
              <a:ext uri="{FF2B5EF4-FFF2-40B4-BE49-F238E27FC236}">
                <a16:creationId xmlns:a16="http://schemas.microsoft.com/office/drawing/2014/main" id="{2444095A-664F-7143-A634-58B9B83223C3}"/>
              </a:ext>
            </a:extLst>
          </p:cNvPr>
          <p:cNvSpPr>
            <a:spLocks noGrp="1"/>
          </p:cNvSpPr>
          <p:nvPr>
            <p:ph idx="1"/>
          </p:nvPr>
        </p:nvSpPr>
        <p:spPr/>
        <p:txBody>
          <a:bodyPr>
            <a:normAutofit/>
          </a:bodyPr>
          <a:lstStyle/>
          <a:p>
            <a:pPr indent="-330200">
              <a:lnSpc>
                <a:spcPct val="115000"/>
              </a:lnSpc>
              <a:spcBef>
                <a:spcPts val="0"/>
              </a:spcBef>
              <a:buClr>
                <a:srgbClr val="C7D3E6"/>
              </a:buClr>
              <a:buSzPts val="1600"/>
            </a:pPr>
            <a:r>
              <a:rPr lang="en-US" sz="1600" b="1" dirty="0">
                <a:latin typeface="Roboto Condensed"/>
                <a:ea typeface="Roboto Condensed"/>
                <a:cs typeface="Roboto Condensed"/>
                <a:sym typeface="Roboto Condensed"/>
              </a:rPr>
              <a:t>Too much flux?</a:t>
            </a:r>
            <a:r>
              <a:rPr lang="en-US" sz="1600" dirty="0"/>
              <a:t> - If the connection on a pad for a board will not let solder flow into it, you may have too much flux on the pad already. To fix this, gently scrape the pad until it is clean, but do not dislodge it. </a:t>
            </a:r>
          </a:p>
          <a:p>
            <a:pPr indent="-330200">
              <a:lnSpc>
                <a:spcPct val="115000"/>
              </a:lnSpc>
              <a:spcBef>
                <a:spcPts val="0"/>
              </a:spcBef>
              <a:buSzPts val="1600"/>
            </a:pPr>
            <a:r>
              <a:rPr lang="en-US" sz="1600" b="1" dirty="0">
                <a:latin typeface="Roboto Condensed"/>
                <a:ea typeface="Roboto Condensed"/>
                <a:cs typeface="Roboto Condensed"/>
                <a:sym typeface="Roboto Condensed"/>
              </a:rPr>
              <a:t>Burning wire casing?</a:t>
            </a:r>
            <a:r>
              <a:rPr lang="en-US" sz="1600" dirty="0"/>
              <a:t> - If the casing on the wires is starting to melt off, you should definitely stop to let it cool down for a bit. When you start again, keep the heat closer to the connection and further from the casing. </a:t>
            </a:r>
          </a:p>
          <a:p>
            <a:pPr indent="-330200">
              <a:lnSpc>
                <a:spcPct val="115000"/>
              </a:lnSpc>
              <a:spcBef>
                <a:spcPts val="0"/>
              </a:spcBef>
              <a:buSzPts val="1600"/>
            </a:pPr>
            <a:r>
              <a:rPr lang="en-US" sz="1600" b="1" dirty="0">
                <a:latin typeface="Roboto Condensed"/>
                <a:ea typeface="Roboto Condensed"/>
                <a:cs typeface="Roboto Condensed"/>
                <a:sym typeface="Roboto Condensed"/>
              </a:rPr>
              <a:t>Heat shrink tape/tube: </a:t>
            </a:r>
            <a:r>
              <a:rPr lang="en-US" sz="1600" dirty="0"/>
              <a:t>Tape or tubing to put over a connection that you can heat with a heat gun to seal and secure the connection between wires. </a:t>
            </a:r>
          </a:p>
          <a:p>
            <a:pPr indent="-330200">
              <a:lnSpc>
                <a:spcPct val="115000"/>
              </a:lnSpc>
              <a:spcBef>
                <a:spcPts val="0"/>
              </a:spcBef>
              <a:buSzPts val="1600"/>
            </a:pPr>
            <a:r>
              <a:rPr lang="en-US" sz="1600" b="1" dirty="0">
                <a:latin typeface="Roboto Condensed"/>
                <a:ea typeface="Roboto Condensed"/>
                <a:cs typeface="Roboto Condensed"/>
                <a:sym typeface="Roboto Condensed"/>
              </a:rPr>
              <a:t>Flux:</a:t>
            </a:r>
            <a:r>
              <a:rPr lang="en-US" sz="1600" dirty="0"/>
              <a:t> Material that preserves the connection and improves electrical contact and integrity. Rosin-core is used for electronics. Do not use acid-core. That’s for plumbers. </a:t>
            </a:r>
          </a:p>
          <a:p>
            <a:pPr indent="-330200">
              <a:lnSpc>
                <a:spcPct val="115000"/>
              </a:lnSpc>
              <a:spcBef>
                <a:spcPts val="0"/>
              </a:spcBef>
              <a:buSzPts val="1600"/>
            </a:pPr>
            <a:r>
              <a:rPr lang="en-US" sz="1600" b="1" dirty="0">
                <a:latin typeface="Roboto Condensed"/>
                <a:ea typeface="Roboto Condensed"/>
                <a:cs typeface="Roboto Condensed"/>
                <a:sym typeface="Roboto Condensed"/>
              </a:rPr>
              <a:t>Tinning:</a:t>
            </a:r>
            <a:r>
              <a:rPr lang="en-US" sz="1600" dirty="0"/>
              <a:t> Another name for soldering. Also used to say when a surface is coated in a thin layer of solder, such as when tinning the iron. </a:t>
            </a:r>
          </a:p>
          <a:p>
            <a:pPr indent="-330200">
              <a:lnSpc>
                <a:spcPct val="115000"/>
              </a:lnSpc>
              <a:spcBef>
                <a:spcPts val="0"/>
              </a:spcBef>
              <a:buSzPts val="1600"/>
            </a:pPr>
            <a:r>
              <a:rPr lang="en-US" sz="1600" b="1" dirty="0">
                <a:latin typeface="Roboto Condensed"/>
                <a:ea typeface="Roboto Condensed"/>
                <a:cs typeface="Roboto Condensed"/>
                <a:sym typeface="Roboto Condensed"/>
              </a:rPr>
              <a:t>Pad: </a:t>
            </a:r>
            <a:r>
              <a:rPr lang="en-US" sz="1600" dirty="0"/>
              <a:t>The metal plate surrounding the holes on electrical boards.</a:t>
            </a:r>
          </a:p>
          <a:p>
            <a:pPr indent="-330200">
              <a:lnSpc>
                <a:spcPct val="115000"/>
              </a:lnSpc>
              <a:spcBef>
                <a:spcPts val="0"/>
              </a:spcBef>
              <a:buSzPts val="1600"/>
            </a:pPr>
            <a:r>
              <a:rPr lang="en-US" sz="1600" b="1" dirty="0">
                <a:latin typeface="Roboto Condensed"/>
                <a:ea typeface="Roboto Condensed"/>
                <a:cs typeface="Roboto Condensed"/>
                <a:sym typeface="Roboto Condensed"/>
              </a:rPr>
              <a:t>Terminal connection: </a:t>
            </a:r>
            <a:r>
              <a:rPr lang="en-US" sz="1600" dirty="0"/>
              <a:t>Metal spatula-like connectors that attach to the terminals on </a:t>
            </a:r>
          </a:p>
          <a:p>
            <a:pPr indent="0">
              <a:lnSpc>
                <a:spcPct val="115000"/>
              </a:lnSpc>
              <a:spcBef>
                <a:spcPts val="0"/>
              </a:spcBef>
              <a:buNone/>
            </a:pPr>
            <a:r>
              <a:rPr lang="en-US" sz="1600" dirty="0"/>
              <a:t>the battery. They have a hole in the top to flow solder into.   </a:t>
            </a:r>
          </a:p>
          <a:p>
            <a:pPr marL="0" indent="0">
              <a:spcAft>
                <a:spcPts val="1000"/>
              </a:spcAft>
              <a:buNone/>
            </a:pPr>
            <a:endParaRPr lang="en-US" sz="1100" dirty="0"/>
          </a:p>
        </p:txBody>
      </p:sp>
      <p:sp>
        <p:nvSpPr>
          <p:cNvPr id="4" name="Footer Placeholder 3">
            <a:extLst>
              <a:ext uri="{FF2B5EF4-FFF2-40B4-BE49-F238E27FC236}">
                <a16:creationId xmlns:a16="http://schemas.microsoft.com/office/drawing/2014/main" id="{A5A72142-70B9-4141-8DF2-BCBD0A8887F1}"/>
              </a:ext>
            </a:extLst>
          </p:cNvPr>
          <p:cNvSpPr>
            <a:spLocks noGrp="1"/>
          </p:cNvSpPr>
          <p:nvPr>
            <p:ph type="ftr" sz="quarter" idx="11"/>
          </p:nvPr>
        </p:nvSpPr>
        <p:spPr/>
        <p:txBody>
          <a:bodyPr/>
          <a:lstStyle/>
          <a:p>
            <a:r>
              <a:rPr lang="en-US"/>
              <a:t>Copyright 2020 FRCTutorials.com (Last edit 5/27/2020)</a:t>
            </a:r>
            <a:endParaRPr lang="en-US" dirty="0"/>
          </a:p>
        </p:txBody>
      </p:sp>
    </p:spTree>
    <p:extLst>
      <p:ext uri="{BB962C8B-B14F-4D97-AF65-F5344CB8AC3E}">
        <p14:creationId xmlns:p14="http://schemas.microsoft.com/office/powerpoint/2010/main" val="76091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2A86D-1AD7-074E-967E-124D341F65A3}"/>
              </a:ext>
            </a:extLst>
          </p:cNvPr>
          <p:cNvSpPr>
            <a:spLocks noGrp="1"/>
          </p:cNvSpPr>
          <p:nvPr>
            <p:ph type="title"/>
          </p:nvPr>
        </p:nvSpPr>
        <p:spPr/>
        <p:txBody>
          <a:bodyPr/>
          <a:lstStyle/>
          <a:p>
            <a:r>
              <a:rPr lang="en-US" dirty="0"/>
              <a:t>Credits</a:t>
            </a:r>
          </a:p>
        </p:txBody>
      </p:sp>
      <p:sp>
        <p:nvSpPr>
          <p:cNvPr id="3" name="Content Placeholder 2">
            <a:extLst>
              <a:ext uri="{FF2B5EF4-FFF2-40B4-BE49-F238E27FC236}">
                <a16:creationId xmlns:a16="http://schemas.microsoft.com/office/drawing/2014/main" id="{DD96F378-0CA0-E84A-95F8-1792A75135C5}"/>
              </a:ext>
            </a:extLst>
          </p:cNvPr>
          <p:cNvSpPr>
            <a:spLocks noGrp="1"/>
          </p:cNvSpPr>
          <p:nvPr>
            <p:ph idx="1"/>
          </p:nvPr>
        </p:nvSpPr>
        <p:spPr/>
        <p:txBody>
          <a:bodyPr/>
          <a:lstStyle/>
          <a:p>
            <a:pPr marL="0" lvl="0" indent="0">
              <a:spcBef>
                <a:spcPts val="600"/>
              </a:spcBef>
              <a:buNone/>
            </a:pPr>
            <a:r>
              <a:rPr lang="en-US" sz="1600" dirty="0">
                <a:solidFill>
                  <a:srgbClr val="263248"/>
                </a:solidFill>
                <a:latin typeface="Roboto Condensed Light"/>
                <a:ea typeface="Roboto Condensed Light"/>
                <a:cs typeface="Roboto Condensed Light"/>
                <a:sym typeface="Roboto Condensed Light"/>
              </a:rPr>
              <a:t>This lesson was written by FRC 4150 in partnership with FRC 8027 for </a:t>
            </a:r>
            <a:r>
              <a:rPr lang="en-US" sz="1600" dirty="0" err="1">
                <a:solidFill>
                  <a:srgbClr val="263248"/>
                </a:solidFill>
                <a:latin typeface="Roboto Condensed Light"/>
                <a:ea typeface="Roboto Condensed Light"/>
                <a:cs typeface="Roboto Condensed Light"/>
                <a:sym typeface="Roboto Condensed Light"/>
              </a:rPr>
              <a:t>FRCTutorials.com</a:t>
            </a:r>
            <a:endParaRPr lang="en-US" sz="1600" dirty="0">
              <a:solidFill>
                <a:srgbClr val="263248"/>
              </a:solidFill>
              <a:latin typeface="Roboto Condensed Light"/>
              <a:ea typeface="Roboto Condensed Light"/>
              <a:cs typeface="Roboto Condensed Light"/>
              <a:sym typeface="Roboto Condensed Light"/>
            </a:endParaRPr>
          </a:p>
          <a:p>
            <a:pPr marL="0" lvl="0" indent="0">
              <a:buNone/>
            </a:pPr>
            <a:r>
              <a:rPr lang="en-US" sz="1600" dirty="0">
                <a:solidFill>
                  <a:srgbClr val="263248"/>
                </a:solidFill>
                <a:latin typeface="Roboto Condensed Light"/>
                <a:ea typeface="Roboto Condensed Light"/>
                <a:cs typeface="Roboto Condensed Light"/>
                <a:sym typeface="Roboto Condensed Light"/>
              </a:rPr>
              <a:t>You can contact the author at </a:t>
            </a:r>
            <a:r>
              <a:rPr lang="en-US" sz="1600" u="sng" dirty="0">
                <a:solidFill>
                  <a:srgbClr val="1155CC"/>
                </a:solidFill>
                <a:latin typeface="Roboto Condensed Light"/>
                <a:ea typeface="Roboto Condensed Light"/>
                <a:cs typeface="Roboto Condensed Light"/>
                <a:sym typeface="Roboto Condensed Light"/>
                <a:hlinkClick r:id="rId2"/>
              </a:rPr>
              <a:t>froboticsteam4150@gmail.com</a:t>
            </a:r>
            <a:r>
              <a:rPr lang="en-US" sz="1600" dirty="0">
                <a:solidFill>
                  <a:srgbClr val="263248"/>
                </a:solidFill>
                <a:latin typeface="Roboto Condensed Light"/>
                <a:ea typeface="Roboto Condensed Light"/>
                <a:cs typeface="Roboto Condensed Light"/>
                <a:sym typeface="Roboto Condensed Light"/>
              </a:rPr>
              <a:t>.</a:t>
            </a:r>
          </a:p>
          <a:p>
            <a:pPr marL="0" lvl="0" indent="0">
              <a:buNone/>
            </a:pPr>
            <a:endParaRPr lang="en-US" sz="1600" dirty="0">
              <a:solidFill>
                <a:srgbClr val="263248"/>
              </a:solidFill>
              <a:latin typeface="Roboto Condensed Light"/>
              <a:ea typeface="Roboto Condensed Light"/>
              <a:cs typeface="Roboto Condensed Light"/>
              <a:sym typeface="Roboto Condensed Light"/>
            </a:endParaRPr>
          </a:p>
          <a:p>
            <a:pPr marL="0" lvl="0" indent="0">
              <a:buNone/>
            </a:pPr>
            <a:endParaRPr lang="en-US" sz="1600" dirty="0">
              <a:solidFill>
                <a:srgbClr val="263248"/>
              </a:solidFill>
              <a:latin typeface="Roboto Condensed Light"/>
              <a:ea typeface="Roboto Condensed Light"/>
              <a:cs typeface="Roboto Condensed Light"/>
              <a:sym typeface="Roboto Condensed Light"/>
            </a:endParaRPr>
          </a:p>
          <a:p>
            <a:pPr marL="0" lvl="0" indent="0">
              <a:buNone/>
            </a:pPr>
            <a:endParaRPr lang="en-US" sz="1600" dirty="0">
              <a:solidFill>
                <a:srgbClr val="263248"/>
              </a:solidFill>
              <a:latin typeface="Roboto Condensed Light"/>
              <a:ea typeface="Roboto Condensed Light"/>
              <a:cs typeface="Roboto Condensed Light"/>
              <a:sym typeface="Roboto Condensed Light"/>
            </a:endParaRPr>
          </a:p>
          <a:p>
            <a:endParaRPr lang="en-US" sz="1600" dirty="0"/>
          </a:p>
          <a:p>
            <a:r>
              <a:rPr lang="en-US" sz="1600" dirty="0"/>
              <a:t>More lessons for FIRST Robotics Competition are available at </a:t>
            </a:r>
            <a:r>
              <a:rPr lang="en-US" sz="1600" dirty="0" err="1"/>
              <a:t>www.FRCtutorials.com</a:t>
            </a:r>
            <a:endParaRPr lang="en-US" sz="1600" dirty="0"/>
          </a:p>
        </p:txBody>
      </p:sp>
      <p:sp>
        <p:nvSpPr>
          <p:cNvPr id="4" name="Footer Placeholder 3">
            <a:extLst>
              <a:ext uri="{FF2B5EF4-FFF2-40B4-BE49-F238E27FC236}">
                <a16:creationId xmlns:a16="http://schemas.microsoft.com/office/drawing/2014/main" id="{16C8BB0A-F4C7-864B-9758-14D28B9A6801}"/>
              </a:ext>
            </a:extLst>
          </p:cNvPr>
          <p:cNvSpPr>
            <a:spLocks noGrp="1"/>
          </p:cNvSpPr>
          <p:nvPr>
            <p:ph type="ftr" sz="quarter" idx="11"/>
          </p:nvPr>
        </p:nvSpPr>
        <p:spPr/>
        <p:txBody>
          <a:bodyPr/>
          <a:lstStyle/>
          <a:p>
            <a:r>
              <a:rPr lang="en-US"/>
              <a:t>Copyright 2020 FRCTutorials.com (Last edit 5/27/2020)</a:t>
            </a:r>
            <a:endParaRPr lang="en-US" dirty="0"/>
          </a:p>
        </p:txBody>
      </p:sp>
      <p:sp>
        <p:nvSpPr>
          <p:cNvPr id="8" name="Rectangle 7">
            <a:extLst>
              <a:ext uri="{FF2B5EF4-FFF2-40B4-BE49-F238E27FC236}">
                <a16:creationId xmlns:a16="http://schemas.microsoft.com/office/drawing/2014/main" id="{91E22156-0A2C-CB44-ABA2-A3A29A0E0156}"/>
              </a:ext>
            </a:extLst>
          </p:cNvPr>
          <p:cNvSpPr>
            <a:spLocks noChangeArrowheads="1"/>
          </p:cNvSpPr>
          <p:nvPr/>
        </p:nvSpPr>
        <p:spPr bwMode="auto">
          <a:xfrm>
            <a:off x="1420566" y="5157859"/>
            <a:ext cx="7464353" cy="430887"/>
          </a:xfrm>
          <a:prstGeom prst="rect">
            <a:avLst/>
          </a:prstGeom>
          <a:solidFill>
            <a:srgbClr val="F5F5F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Helvetica Neue"/>
              </a:rPr>
              <a:t>This work is licensed under 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Helvetica Neue"/>
              </a:rPr>
              <a:t> </a:t>
            </a:r>
            <a:r>
              <a:rPr kumimoji="0" lang="en-US" altLang="en-US" sz="1400" b="0" i="0" u="none" strike="noStrike" cap="none" normalizeH="0" baseline="0" dirty="0">
                <a:ln>
                  <a:noFill/>
                </a:ln>
                <a:solidFill>
                  <a:srgbClr val="4374B7"/>
                </a:solidFill>
                <a:effectLst/>
                <a:latin typeface="Helvetica Neue"/>
                <a:hlinkClick r:id="rId3"/>
              </a:rPr>
              <a:t>Creative Commons Attribution-NonCommercial-ShareAlike 4.0 International License</a:t>
            </a:r>
            <a:r>
              <a:rPr kumimoji="0" lang="en-US" altLang="en-US" sz="1400" b="0" i="0" u="none" strike="noStrike" cap="none" normalizeH="0" baseline="0" dirty="0">
                <a:ln>
                  <a:noFill/>
                </a:ln>
                <a:solidFill>
                  <a:srgbClr val="000000"/>
                </a:solidFill>
                <a:effectLst/>
                <a:latin typeface="Helvetica Neue"/>
              </a:rPr>
              <a:t>.</a:t>
            </a:r>
            <a:r>
              <a:rPr kumimoji="0" lang="en-US" altLang="en-US" sz="1100" b="0" i="0" u="none" strike="noStrike" cap="none" normalizeH="0" baseline="0" dirty="0">
                <a:ln>
                  <a:noFill/>
                </a:ln>
                <a:solidFill>
                  <a:schemeClr val="tx1"/>
                </a:solidFill>
                <a:effectLst/>
              </a:rPr>
              <a:t> </a:t>
            </a:r>
            <a:endParaRPr kumimoji="0" lang="en-US" altLang="en-US" b="0" i="0" u="none" strike="noStrike" cap="none" normalizeH="0" baseline="0" dirty="0">
              <a:ln>
                <a:noFill/>
              </a:ln>
              <a:solidFill>
                <a:srgbClr val="4374B7"/>
              </a:solidFill>
              <a:effectLst/>
              <a:latin typeface="Helvetica Neue"/>
            </a:endParaRPr>
          </a:p>
        </p:txBody>
      </p:sp>
      <p:pic>
        <p:nvPicPr>
          <p:cNvPr id="9" name="Picture 8" descr="Creative Commons License">
            <a:hlinkClick r:id="rId3"/>
            <a:extLst>
              <a:ext uri="{FF2B5EF4-FFF2-40B4-BE49-F238E27FC236}">
                <a16:creationId xmlns:a16="http://schemas.microsoft.com/office/drawing/2014/main" id="{9B4AC847-41B6-B14A-90DD-8FF7558B088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4901" y="5219289"/>
            <a:ext cx="949845" cy="334606"/>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Google Shape;240;p18">
            <a:extLst>
              <a:ext uri="{FF2B5EF4-FFF2-40B4-BE49-F238E27FC236}">
                <a16:creationId xmlns:a16="http://schemas.microsoft.com/office/drawing/2014/main" id="{17859668-D389-084F-9076-E349864D5064}"/>
              </a:ext>
            </a:extLst>
          </p:cNvPr>
          <p:cNvPicPr preferRelativeResize="0"/>
          <p:nvPr/>
        </p:nvPicPr>
        <p:blipFill rotWithShape="1">
          <a:blip r:embed="rId5">
            <a:alphaModFix/>
          </a:blip>
          <a:srcRect t="19763" b="19998"/>
          <a:stretch/>
        </p:blipFill>
        <p:spPr>
          <a:xfrm>
            <a:off x="2951225" y="2151550"/>
            <a:ext cx="3479099" cy="1277450"/>
          </a:xfrm>
          <a:prstGeom prst="rect">
            <a:avLst/>
          </a:prstGeom>
          <a:noFill/>
          <a:ln>
            <a:noFill/>
          </a:ln>
        </p:spPr>
      </p:pic>
    </p:spTree>
    <p:extLst>
      <p:ext uri="{BB962C8B-B14F-4D97-AF65-F5344CB8AC3E}">
        <p14:creationId xmlns:p14="http://schemas.microsoft.com/office/powerpoint/2010/main" val="1464113339"/>
      </p:ext>
    </p:extLst>
  </p:cSld>
  <p:clrMapOvr>
    <a:masterClrMapping/>
  </p:clrMapOvr>
</p:sld>
</file>

<file path=ppt/theme/theme1.xml><?xml version="1.0" encoding="utf-8"?>
<a:theme xmlns:a="http://schemas.openxmlformats.org/drawingml/2006/main" name="BrushVTI">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757</Words>
  <Application>Microsoft Macintosh PowerPoint</Application>
  <PresentationFormat>On-screen Show (4:3)</PresentationFormat>
  <Paragraphs>52</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Century Gothic</vt:lpstr>
      <vt:lpstr>Elephant</vt:lpstr>
      <vt:lpstr>Helvetica Neue</vt:lpstr>
      <vt:lpstr>Roboto Condensed</vt:lpstr>
      <vt:lpstr>Roboto Condensed Light</vt:lpstr>
      <vt:lpstr>BrushVTI</vt:lpstr>
      <vt:lpstr>Soldering</vt:lpstr>
      <vt:lpstr>Tools for success </vt:lpstr>
      <vt:lpstr>Preparing the connections</vt:lpstr>
      <vt:lpstr>Soldering Safety</vt:lpstr>
      <vt:lpstr>Soldering Styles</vt:lpstr>
      <vt:lpstr>Final Tips and Definitions</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Soldering</dc:title>
  <dc:creator>Srinivasan Seshan</dc:creator>
  <cp:lastModifiedBy>Srinivasan Seshan</cp:lastModifiedBy>
  <cp:revision>1</cp:revision>
  <dcterms:created xsi:type="dcterms:W3CDTF">2020-05-27T17:00:40Z</dcterms:created>
  <dcterms:modified xsi:type="dcterms:W3CDTF">2020-05-27T17:01:38Z</dcterms:modified>
</cp:coreProperties>
</file>