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1"/>
  </p:sldMasterIdLst>
  <p:notesMasterIdLst>
    <p:notesMasterId r:id="rId11"/>
  </p:notesMasterIdLst>
  <p:sldIdLst>
    <p:sldId id="256" r:id="rId2"/>
    <p:sldId id="257" r:id="rId3"/>
    <p:sldId id="270" r:id="rId4"/>
    <p:sldId id="271" r:id="rId5"/>
    <p:sldId id="267" r:id="rId6"/>
    <p:sldId id="268" r:id="rId7"/>
    <p:sldId id="272" r:id="rId8"/>
    <p:sldId id="269" r:id="rId9"/>
    <p:sldId id="266"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93"/>
    <p:restoredTop sz="94694"/>
  </p:normalViewPr>
  <p:slideViewPr>
    <p:cSldViewPr snapToGrid="0" snapToObjects="1">
      <p:cViewPr varScale="1">
        <p:scale>
          <a:sx n="128" d="100"/>
          <a:sy n="128" d="100"/>
        </p:scale>
        <p:origin x="181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A05D45-2BCB-7D45-A4DC-3AF42B1AEA7C}" type="datetimeFigureOut">
              <a:rPr lang="en-US" smtClean="0"/>
              <a:t>3/6/20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232E23-AAD2-3D4F-B193-31CA6C6F7B80}" type="slidenum">
              <a:rPr lang="en-US" smtClean="0"/>
              <a:t>‹#›</a:t>
            </a:fld>
            <a:endParaRPr lang="en-US"/>
          </a:p>
        </p:txBody>
      </p:sp>
    </p:spTree>
    <p:extLst>
      <p:ext uri="{BB962C8B-B14F-4D97-AF65-F5344CB8AC3E}">
        <p14:creationId xmlns:p14="http://schemas.microsoft.com/office/powerpoint/2010/main" val="3860919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a:prstGeom prst="rect">
            <a:avLst/>
          </a:prstGeom>
        </p:spPr>
        <p:txBody>
          <a:bodyPr anchor="b">
            <a:normAutofit/>
          </a:bodyPr>
          <a:lstStyle>
            <a:lvl1pPr algn="l">
              <a:defRPr sz="4800"/>
            </a:lvl1pPr>
          </a:lstStyle>
          <a:p>
            <a:r>
              <a:rPr lang="en-US" dirty="0"/>
              <a:t>Click to edit Master title style</a:t>
            </a:r>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a:prstGeom prst="rect">
            <a:avLst/>
          </a:prstGeo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a:xfrm>
            <a:off x="838200" y="6356350"/>
            <a:ext cx="2743200" cy="365125"/>
          </a:xfrm>
          <a:prstGeom prst="rect">
            <a:avLst/>
          </a:prstGeom>
        </p:spPr>
        <p:txBody>
          <a:bodyPr/>
          <a:lstStyle/>
          <a:p>
            <a:fld id="{DC0E9E1B-7583-AB4A-8695-2EFC72A9E6B1}" type="datetime1">
              <a:rPr lang="en-US" smtClean="0"/>
              <a:t>3/6/20</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a:xfrm>
            <a:off x="4038600" y="6356350"/>
            <a:ext cx="4114800" cy="365125"/>
          </a:xfrm>
          <a:prstGeom prst="rect">
            <a:avLst/>
          </a:prstGeom>
        </p:spPr>
        <p:txBody>
          <a:bodyPr/>
          <a:lstStyle/>
          <a:p>
            <a:r>
              <a:rPr lang="en-US"/>
              <a:t>Copyright 2020 FRCTutorials.com (Last edit 3/4/2020)</a:t>
            </a:r>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a:xfrm>
            <a:off x="8610600" y="6356350"/>
            <a:ext cx="2743200" cy="365125"/>
          </a:xfrm>
          <a:prstGeom prst="rect">
            <a:avLst/>
          </a:prstGeom>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707161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a:prstGeom prst="rect">
            <a:avLst/>
          </a:prstGeo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a:prstGeom prst="rect">
            <a:avLst/>
          </a:prstGeo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a:xfrm>
            <a:off x="838200" y="6356350"/>
            <a:ext cx="2743200" cy="365125"/>
          </a:xfrm>
          <a:prstGeom prst="rect">
            <a:avLst/>
          </a:prstGeom>
        </p:spPr>
        <p:txBody>
          <a:bodyPr/>
          <a:lstStyle/>
          <a:p>
            <a:fld id="{974C5703-9E95-1840-BD79-61769A79A15C}" type="datetime1">
              <a:rPr lang="en-US" smtClean="0"/>
              <a:t>3/6/20</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a:xfrm>
            <a:off x="4038600" y="6356350"/>
            <a:ext cx="4114800" cy="365125"/>
          </a:xfrm>
          <a:prstGeom prst="rect">
            <a:avLst/>
          </a:prstGeom>
        </p:spPr>
        <p:txBody>
          <a:bodyPr/>
          <a:lstStyle/>
          <a:p>
            <a:r>
              <a:rPr lang="en-US"/>
              <a:t>Copyright 2020 FRCTutorials.com (Last edit 3/4/2020)</a:t>
            </a:r>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a:xfrm>
            <a:off x="8610600" y="6356350"/>
            <a:ext cx="2743200" cy="365125"/>
          </a:xfrm>
          <a:prstGeom prst="rect">
            <a:avLst/>
          </a:prstGeom>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527173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a:xfrm>
            <a:off x="838200" y="6356350"/>
            <a:ext cx="2743200" cy="365125"/>
          </a:xfrm>
          <a:prstGeom prst="rect">
            <a:avLst/>
          </a:prstGeom>
        </p:spPr>
        <p:txBody>
          <a:bodyPr/>
          <a:lstStyle/>
          <a:p>
            <a:fld id="{55E8C91B-7ADA-314F-9798-96BE9F79176E}" type="datetime1">
              <a:rPr lang="en-US" smtClean="0"/>
              <a:t>3/6/20</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a:xfrm>
            <a:off x="4038600" y="6356350"/>
            <a:ext cx="4114800" cy="365125"/>
          </a:xfrm>
          <a:prstGeom prst="rect">
            <a:avLst/>
          </a:prstGeom>
        </p:spPr>
        <p:txBody>
          <a:bodyPr/>
          <a:lstStyle/>
          <a:p>
            <a:r>
              <a:rPr lang="en-US"/>
              <a:t>Copyright 2020 FRCTutorials.com (Last edit 3/4/2020)</a:t>
            </a:r>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a:xfrm>
            <a:off x="8610600" y="6356350"/>
            <a:ext cx="2743200" cy="365125"/>
          </a:xfrm>
          <a:prstGeom prst="rect">
            <a:avLst/>
          </a:prstGeom>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8791303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a:xfrm>
            <a:off x="838200" y="6356350"/>
            <a:ext cx="2743200" cy="365125"/>
          </a:xfrm>
          <a:prstGeom prst="rect">
            <a:avLst/>
          </a:prstGeom>
        </p:spPr>
        <p:txBody>
          <a:bodyPr/>
          <a:lstStyle/>
          <a:p>
            <a:fld id="{FB66A10D-0317-2747-81D8-C4E090904AE2}" type="datetime1">
              <a:rPr lang="en-US" smtClean="0"/>
              <a:t>3/6/20</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a:xfrm>
            <a:off x="4038600" y="6356350"/>
            <a:ext cx="4114800" cy="365125"/>
          </a:xfrm>
          <a:prstGeom prst="rect">
            <a:avLst/>
          </a:prstGeom>
        </p:spPr>
        <p:txBody>
          <a:bodyPr/>
          <a:lstStyle/>
          <a:p>
            <a:r>
              <a:rPr lang="en-US"/>
              <a:t>Copyright 2020 FRCTutorials.com (Last edit 3/4/2020)</a:t>
            </a:r>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a:xfrm>
            <a:off x="8610600" y="6356350"/>
            <a:ext cx="2743200" cy="365125"/>
          </a:xfrm>
          <a:prstGeom prst="rect">
            <a:avLst/>
          </a:prstGeom>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31854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a:xfrm>
            <a:off x="259080" y="365125"/>
            <a:ext cx="8663940" cy="739775"/>
          </a:xfrm>
          <a:prstGeom prst="rect">
            <a:avLst/>
          </a:prstGeo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259080" y="1249680"/>
            <a:ext cx="8663940" cy="502919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a:xfrm>
            <a:off x="4591050" y="6356350"/>
            <a:ext cx="2743200" cy="365125"/>
          </a:xfrm>
          <a:prstGeom prst="rect">
            <a:avLst/>
          </a:prstGeom>
        </p:spPr>
        <p:txBody>
          <a:bodyPr/>
          <a:lstStyle/>
          <a:p>
            <a:fld id="{588828D9-CBC1-4F4A-85C5-F79566FC92B1}" type="datetime1">
              <a:rPr lang="en-US" smtClean="0"/>
              <a:t>3/6/20</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a:xfrm>
            <a:off x="259080" y="6356350"/>
            <a:ext cx="4114800" cy="365125"/>
          </a:xfrm>
          <a:prstGeom prst="rect">
            <a:avLst/>
          </a:prstGeom>
        </p:spPr>
        <p:txBody>
          <a:bodyPr/>
          <a:lstStyle>
            <a:lvl1pPr algn="l">
              <a:defRPr sz="1100"/>
            </a:lvl1pPr>
          </a:lstStyle>
          <a:p>
            <a:r>
              <a:rPr lang="en-US"/>
              <a:t>Copyright 2020 FRCTutorials.com (Last edit 3/4/2020)</a:t>
            </a:r>
            <a:endParaRPr lang="en-US" dirty="0"/>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a:xfrm>
            <a:off x="8404860" y="6356350"/>
            <a:ext cx="518160" cy="365125"/>
          </a:xfrm>
          <a:prstGeom prst="rect">
            <a:avLst/>
          </a:prstGeom>
        </p:spPr>
        <p:txBody>
          <a:bodyPr/>
          <a:lstStyle>
            <a:lvl1pPr>
              <a:defRPr sz="1100"/>
            </a:lvl1pPr>
          </a:lstStyle>
          <a:p>
            <a:fld id="{51845F5A-061D-4825-9AE9-D7794091C6CF}" type="slidenum">
              <a:rPr lang="en-US" smtClean="0"/>
              <a:pPr/>
              <a:t>‹#›</a:t>
            </a:fld>
            <a:endParaRPr lang="en-US"/>
          </a:p>
        </p:txBody>
      </p:sp>
    </p:spTree>
    <p:extLst>
      <p:ext uri="{BB962C8B-B14F-4D97-AF65-F5344CB8AC3E}">
        <p14:creationId xmlns:p14="http://schemas.microsoft.com/office/powerpoint/2010/main" val="460177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a:prstGeom prst="rect">
            <a:avLst/>
          </a:prstGeo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a:prstGeom prst="rect">
            <a:avLst/>
          </a:prstGeo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a:xfrm>
            <a:off x="838200" y="6356350"/>
            <a:ext cx="2743200" cy="365125"/>
          </a:xfrm>
          <a:prstGeom prst="rect">
            <a:avLst/>
          </a:prstGeom>
        </p:spPr>
        <p:txBody>
          <a:bodyPr/>
          <a:lstStyle/>
          <a:p>
            <a:fld id="{AEC70257-1743-1E40-8C18-166FD36EB78F}" type="datetime1">
              <a:rPr lang="en-US" smtClean="0"/>
              <a:t>3/6/20</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a:xfrm>
            <a:off x="4038600" y="6356350"/>
            <a:ext cx="4114800" cy="365125"/>
          </a:xfrm>
          <a:prstGeom prst="rect">
            <a:avLst/>
          </a:prstGeom>
        </p:spPr>
        <p:txBody>
          <a:bodyPr/>
          <a:lstStyle/>
          <a:p>
            <a:r>
              <a:rPr lang="en-US"/>
              <a:t>Copyright 2020 FRCTutorials.com (Last edit 3/4/2020)</a:t>
            </a:r>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a:xfrm>
            <a:off x="8610600" y="6356350"/>
            <a:ext cx="2743200" cy="365125"/>
          </a:xfrm>
          <a:prstGeom prst="rect">
            <a:avLst/>
          </a:prstGeom>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478433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a:xfrm>
            <a:off x="838200" y="365125"/>
            <a:ext cx="10515600" cy="1325563"/>
          </a:xfrm>
          <a:prstGeom prst="rect">
            <a:avLst/>
          </a:prstGeom>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a:xfrm>
            <a:off x="838200" y="6356350"/>
            <a:ext cx="2743200" cy="365125"/>
          </a:xfrm>
          <a:prstGeom prst="rect">
            <a:avLst/>
          </a:prstGeom>
        </p:spPr>
        <p:txBody>
          <a:bodyPr/>
          <a:lstStyle/>
          <a:p>
            <a:fld id="{CC9275DA-3C9A-5B4F-A5F5-86440BD17A2D}" type="datetime1">
              <a:rPr lang="en-US" smtClean="0"/>
              <a:t>3/6/20</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a:xfrm>
            <a:off x="4038600" y="6356350"/>
            <a:ext cx="4114800" cy="365125"/>
          </a:xfrm>
          <a:prstGeom prst="rect">
            <a:avLst/>
          </a:prstGeom>
        </p:spPr>
        <p:txBody>
          <a:bodyPr/>
          <a:lstStyle/>
          <a:p>
            <a:r>
              <a:rPr lang="en-US"/>
              <a:t>Copyright 2020 FRCTutorials.com (Last edit 3/4/2020)</a:t>
            </a:r>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a:xfrm>
            <a:off x="8610600" y="6356350"/>
            <a:ext cx="2743200" cy="365125"/>
          </a:xfrm>
          <a:prstGeom prst="rect">
            <a:avLst/>
          </a:prstGeom>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042606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a:prstGeom prst="rect">
            <a:avLst/>
          </a:prstGeo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a:prstGeom prst="rect">
            <a:avLst/>
          </a:prstGeo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a:prstGeom prst="rect">
            <a:avLst/>
          </a:prstGeo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a:xfrm>
            <a:off x="838200" y="6356350"/>
            <a:ext cx="2743200" cy="365125"/>
          </a:xfrm>
          <a:prstGeom prst="rect">
            <a:avLst/>
          </a:prstGeom>
        </p:spPr>
        <p:txBody>
          <a:bodyPr/>
          <a:lstStyle/>
          <a:p>
            <a:fld id="{F8F8489B-077E-334A-BAC5-719E2CC04DC1}" type="datetime1">
              <a:rPr lang="en-US" smtClean="0"/>
              <a:t>3/6/20</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a:xfrm>
            <a:off x="4038600" y="6356350"/>
            <a:ext cx="4114800" cy="365125"/>
          </a:xfrm>
          <a:prstGeom prst="rect">
            <a:avLst/>
          </a:prstGeom>
        </p:spPr>
        <p:txBody>
          <a:bodyPr/>
          <a:lstStyle/>
          <a:p>
            <a:r>
              <a:rPr lang="en-US"/>
              <a:t>Copyright 2020 FRCTutorials.com (Last edit 3/4/2020)</a:t>
            </a:r>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a:xfrm>
            <a:off x="8610600" y="6356350"/>
            <a:ext cx="2743200" cy="365125"/>
          </a:xfrm>
          <a:prstGeom prst="rect">
            <a:avLst/>
          </a:prstGeom>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533371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a:prstGeom prst="rect">
            <a:avLst/>
          </a:prstGeo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a:xfrm>
            <a:off x="838200" y="6356350"/>
            <a:ext cx="2743200" cy="365125"/>
          </a:xfrm>
          <a:prstGeom prst="rect">
            <a:avLst/>
          </a:prstGeom>
        </p:spPr>
        <p:txBody>
          <a:bodyPr/>
          <a:lstStyle/>
          <a:p>
            <a:fld id="{FF837B6B-899F-5747-8627-47FB4108C5C6}" type="datetime1">
              <a:rPr lang="en-US" smtClean="0"/>
              <a:t>3/6/20</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a:xfrm>
            <a:off x="4038600" y="6356350"/>
            <a:ext cx="4114800" cy="365125"/>
          </a:xfrm>
          <a:prstGeom prst="rect">
            <a:avLst/>
          </a:prstGeom>
        </p:spPr>
        <p:txBody>
          <a:bodyPr/>
          <a:lstStyle/>
          <a:p>
            <a:r>
              <a:rPr lang="en-US"/>
              <a:t>Copyright 2020 FRCTutorials.com (Last edit 3/4/2020)</a:t>
            </a:r>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a:xfrm>
            <a:off x="8610600" y="6356350"/>
            <a:ext cx="2743200" cy="365125"/>
          </a:xfrm>
          <a:prstGeom prst="rect">
            <a:avLst/>
          </a:prstGeom>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525448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a:xfrm>
            <a:off x="838200" y="6356350"/>
            <a:ext cx="2743200" cy="365125"/>
          </a:xfrm>
          <a:prstGeom prst="rect">
            <a:avLst/>
          </a:prstGeom>
        </p:spPr>
        <p:txBody>
          <a:bodyPr/>
          <a:lstStyle/>
          <a:p>
            <a:fld id="{F7528E47-703C-9241-8418-D0881AC6A48F}" type="datetime1">
              <a:rPr lang="en-US" smtClean="0"/>
              <a:t>3/6/20</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a:xfrm>
            <a:off x="4038600" y="6356350"/>
            <a:ext cx="4114800" cy="365125"/>
          </a:xfrm>
          <a:prstGeom prst="rect">
            <a:avLst/>
          </a:prstGeom>
        </p:spPr>
        <p:txBody>
          <a:bodyPr/>
          <a:lstStyle/>
          <a:p>
            <a:r>
              <a:rPr lang="en-US"/>
              <a:t>Copyright 2020 FRCTutorials.com (Last edit 3/4/2020)</a:t>
            </a:r>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a:xfrm>
            <a:off x="8610600" y="6356350"/>
            <a:ext cx="2743200" cy="365125"/>
          </a:xfrm>
          <a:prstGeom prst="rect">
            <a:avLst/>
          </a:prstGeom>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208055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a:xfrm>
            <a:off x="838200" y="6356350"/>
            <a:ext cx="2743200" cy="365125"/>
          </a:xfrm>
          <a:prstGeom prst="rect">
            <a:avLst/>
          </a:prstGeom>
        </p:spPr>
        <p:txBody>
          <a:bodyPr/>
          <a:lstStyle/>
          <a:p>
            <a:fld id="{6C4A22B4-6855-204F-B5C8-90F371706079}" type="datetime1">
              <a:rPr lang="en-US" smtClean="0"/>
              <a:t>3/6/20</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a:xfrm>
            <a:off x="4038600" y="6356350"/>
            <a:ext cx="4114800" cy="365125"/>
          </a:xfrm>
          <a:prstGeom prst="rect">
            <a:avLst/>
          </a:prstGeom>
        </p:spPr>
        <p:txBody>
          <a:bodyPr/>
          <a:lstStyle/>
          <a:p>
            <a:r>
              <a:rPr lang="en-US"/>
              <a:t>Copyright 2020 FRCTutorials.com (Last edit 3/4/2020)</a:t>
            </a:r>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a:xfrm>
            <a:off x="8610600" y="6356350"/>
            <a:ext cx="2743200" cy="365125"/>
          </a:xfrm>
          <a:prstGeom prst="rect">
            <a:avLst/>
          </a:prstGeom>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066742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a:prstGeom prst="rect">
            <a:avLst/>
          </a:prstGeo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a:prstGeom prst="rect">
            <a:avLst/>
          </a:prstGeo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a:xfrm>
            <a:off x="838200" y="6356350"/>
            <a:ext cx="2743200" cy="365125"/>
          </a:xfrm>
          <a:prstGeom prst="rect">
            <a:avLst/>
          </a:prstGeom>
        </p:spPr>
        <p:txBody>
          <a:bodyPr/>
          <a:lstStyle/>
          <a:p>
            <a:fld id="{5AFDA147-E637-3249-B8BA-7EE5E12D3ADE}" type="datetime1">
              <a:rPr lang="en-US" smtClean="0"/>
              <a:t>3/6/20</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a:xfrm>
            <a:off x="4038600" y="6356350"/>
            <a:ext cx="4114800" cy="365125"/>
          </a:xfrm>
          <a:prstGeom prst="rect">
            <a:avLst/>
          </a:prstGeom>
        </p:spPr>
        <p:txBody>
          <a:bodyPr/>
          <a:lstStyle>
            <a:lvl1pPr algn="l">
              <a:defRPr/>
            </a:lvl1pPr>
          </a:lstStyle>
          <a:p>
            <a:r>
              <a:rPr lang="en-US"/>
              <a:t>Copyright 2020 FRCTutorials.com (Last edit 3/4/2020)</a:t>
            </a:r>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a:xfrm>
            <a:off x="8610600" y="6356350"/>
            <a:ext cx="2743200" cy="365125"/>
          </a:xfrm>
          <a:prstGeom prst="rect">
            <a:avLst/>
          </a:prstGeom>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698200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190500" y="136526"/>
            <a:ext cx="8747760" cy="83502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190500" y="1074420"/>
            <a:ext cx="8747760" cy="518922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4564380" y="6365240"/>
            <a:ext cx="9525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EC164A-E3DA-9D42-8853-5EFDF3C01549}" type="datetime1">
              <a:rPr lang="en-US" smtClean="0"/>
              <a:t>3/6/20</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190500" y="6351269"/>
            <a:ext cx="4114800" cy="365125"/>
          </a:xfrm>
          <a:prstGeom prst="rect">
            <a:avLst/>
          </a:prstGeom>
        </p:spPr>
        <p:txBody>
          <a:bodyPr vert="horz" lIns="91440" tIns="45720" rIns="91440" bIns="45720" rtlCol="0" anchor="ctr"/>
          <a:lstStyle>
            <a:lvl1pPr algn="l">
              <a:defRPr sz="1100">
                <a:solidFill>
                  <a:schemeClr val="tx1">
                    <a:tint val="75000"/>
                  </a:schemeClr>
                </a:solidFill>
              </a:defRPr>
            </a:lvl1pPr>
          </a:lstStyle>
          <a:p>
            <a:r>
              <a:rPr lang="en-US"/>
              <a:t>Copyright 2020 FRCTutorials.com (Last edit 3/4/2020)</a:t>
            </a:r>
            <a:endParaRPr lang="en-US" dirty="0"/>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526780" y="6369049"/>
            <a:ext cx="41148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51845F5A-061D-4825-9AE9-D7794091C6CF}" type="slidenum">
              <a:rPr lang="en-US" smtClean="0"/>
              <a:pPr/>
              <a:t>‹#›</a:t>
            </a:fld>
            <a:endParaRPr lang="en-US"/>
          </a:p>
        </p:txBody>
      </p:sp>
    </p:spTree>
    <p:extLst>
      <p:ext uri="{BB962C8B-B14F-4D97-AF65-F5344CB8AC3E}">
        <p14:creationId xmlns:p14="http://schemas.microsoft.com/office/powerpoint/2010/main" val="2086017749"/>
      </p:ext>
    </p:extLst>
  </p:cSld>
  <p:clrMap bg1="lt1" tx1="dk1" bg2="lt2" tx2="dk2" accent1="accent1" accent2="accent2" accent3="accent3" accent4="accent4" accent5="accent5" accent6="accent6" hlink="hlink" folHlink="folHlink"/>
  <p:sldLayoutIdLst>
    <p:sldLayoutId id="2147483684" r:id="rId1"/>
    <p:sldLayoutId id="2147483683" r:id="rId2"/>
    <p:sldLayoutId id="2147483682" r:id="rId3"/>
    <p:sldLayoutId id="2147483681" r:id="rId4"/>
    <p:sldLayoutId id="2147483680" r:id="rId5"/>
    <p:sldLayoutId id="2147483679" r:id="rId6"/>
    <p:sldLayoutId id="2147483678" r:id="rId7"/>
    <p:sldLayoutId id="2147483677" r:id="rId8"/>
    <p:sldLayoutId id="2147483676" r:id="rId9"/>
    <p:sldLayoutId id="2147483675" r:id="rId10"/>
    <p:sldLayoutId id="2147483673" r:id="rId11"/>
    <p:sldLayoutId id="2147483674" r:id="rId12"/>
  </p:sldLayoutIdLst>
  <p:hf hdr="0" ftr="0" dt="0"/>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firstchoicebyandymark.com/everythin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firstchoicebyandymark.com/priority-list-rookie"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mailto:team@droidsrobotics.org" TargetMode="Externa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creativecommons.org/licenses/by-nc-sa/4.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BDC40C0-E1A7-4F68-ACE9-8D5E7B1F3D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C566B69-4C0B-443D-9422-FEE42F1CA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Freeform: Shape 15">
            <a:extLst>
              <a:ext uri="{FF2B5EF4-FFF2-40B4-BE49-F238E27FC236}">
                <a16:creationId xmlns:a16="http://schemas.microsoft.com/office/drawing/2014/main" id="{BE0A882E-BEF2-4019-8A28-318E0E2FBA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55"/>
            <a:ext cx="9144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11560655 w 12192000"/>
              <a:gd name="connsiteY3" fmla="*/ 6858000 h 6858000"/>
              <a:gd name="connsiteX4" fmla="*/ 11572884 w 12192000"/>
              <a:gd name="connsiteY4" fmla="*/ 6759738 h 6858000"/>
              <a:gd name="connsiteX5" fmla="*/ 11812292 w 12192000"/>
              <a:gd name="connsiteY5" fmla="*/ 6532282 h 6858000"/>
              <a:gd name="connsiteX6" fmla="*/ 11956995 w 12192000"/>
              <a:gd name="connsiteY6" fmla="*/ 6386992 h 6858000"/>
              <a:gd name="connsiteX7" fmla="*/ 11801234 w 12192000"/>
              <a:gd name="connsiteY7" fmla="*/ 6284788 h 6858000"/>
              <a:gd name="connsiteX8" fmla="*/ 11856520 w 12192000"/>
              <a:gd name="connsiteY8" fmla="*/ 6193604 h 6858000"/>
              <a:gd name="connsiteX9" fmla="*/ 11722875 w 12192000"/>
              <a:gd name="connsiteY9" fmla="*/ 5956630 h 6858000"/>
              <a:gd name="connsiteX10" fmla="*/ 11763258 w 12192000"/>
              <a:gd name="connsiteY10" fmla="*/ 5635988 h 6858000"/>
              <a:gd name="connsiteX11" fmla="*/ 11706050 w 12192000"/>
              <a:gd name="connsiteY11" fmla="*/ 5351418 h 6858000"/>
              <a:gd name="connsiteX12" fmla="*/ 11697876 w 12192000"/>
              <a:gd name="connsiteY12" fmla="*/ 4763241 h 6858000"/>
              <a:gd name="connsiteX13" fmla="*/ 11776236 w 12192000"/>
              <a:gd name="connsiteY13" fmla="*/ 4730675 h 6858000"/>
              <a:gd name="connsiteX14" fmla="*/ 11868540 w 12192000"/>
              <a:gd name="connsiteY14" fmla="*/ 4584884 h 6858000"/>
              <a:gd name="connsiteX15" fmla="*/ 11898825 w 12192000"/>
              <a:gd name="connsiteY15" fmla="*/ 4517749 h 6858000"/>
              <a:gd name="connsiteX16" fmla="*/ 11897864 w 12192000"/>
              <a:gd name="connsiteY16" fmla="*/ 4375464 h 6858000"/>
              <a:gd name="connsiteX17" fmla="*/ 11854116 w 12192000"/>
              <a:gd name="connsiteY17" fmla="*/ 4311838 h 6858000"/>
              <a:gd name="connsiteX18" fmla="*/ 11901709 w 12192000"/>
              <a:gd name="connsiteY18" fmla="*/ 4203620 h 6858000"/>
              <a:gd name="connsiteX19" fmla="*/ 11974782 w 12192000"/>
              <a:gd name="connsiteY19" fmla="*/ 4114442 h 6858000"/>
              <a:gd name="connsiteX20" fmla="*/ 11932476 w 12192000"/>
              <a:gd name="connsiteY20" fmla="*/ 4024762 h 6858000"/>
              <a:gd name="connsiteX21" fmla="*/ 11885365 w 12192000"/>
              <a:gd name="connsiteY21" fmla="*/ 3939592 h 6858000"/>
              <a:gd name="connsiteX22" fmla="*/ 11751719 w 12192000"/>
              <a:gd name="connsiteY22" fmla="*/ 3749211 h 6858000"/>
              <a:gd name="connsiteX23" fmla="*/ 11513754 w 12192000"/>
              <a:gd name="connsiteY23" fmla="*/ 3604420 h 6858000"/>
              <a:gd name="connsiteX24" fmla="*/ 11220504 w 12192000"/>
              <a:gd name="connsiteY24" fmla="*/ 3488188 h 6858000"/>
              <a:gd name="connsiteX25" fmla="*/ 11312805 w 12192000"/>
              <a:gd name="connsiteY25" fmla="*/ 3414541 h 6858000"/>
              <a:gd name="connsiteX26" fmla="*/ 10805146 w 12192000"/>
              <a:gd name="connsiteY26" fmla="*/ 3277767 h 6858000"/>
              <a:gd name="connsiteX27" fmla="*/ 11234926 w 12192000"/>
              <a:gd name="connsiteY27" fmla="*/ 3203117 h 6858000"/>
              <a:gd name="connsiteX28" fmla="*/ 11204640 w 12192000"/>
              <a:gd name="connsiteY28" fmla="*/ 3174060 h 6858000"/>
              <a:gd name="connsiteX29" fmla="*/ 11174834 w 12192000"/>
              <a:gd name="connsiteY29" fmla="*/ 3143498 h 6858000"/>
              <a:gd name="connsiteX30" fmla="*/ 11400780 w 12192000"/>
              <a:gd name="connsiteY30" fmla="*/ 3099410 h 6858000"/>
              <a:gd name="connsiteX31" fmla="*/ 11297902 w 12192000"/>
              <a:gd name="connsiteY31" fmla="*/ 3041793 h 6858000"/>
              <a:gd name="connsiteX32" fmla="*/ 11485870 w 12192000"/>
              <a:gd name="connsiteY32" fmla="*/ 3021253 h 6858000"/>
              <a:gd name="connsiteX33" fmla="*/ 11513754 w 12192000"/>
              <a:gd name="connsiteY33" fmla="*/ 2944098 h 6858000"/>
              <a:gd name="connsiteX34" fmla="*/ 11405107 w 12192000"/>
              <a:gd name="connsiteY34" fmla="*/ 2906523 h 6858000"/>
              <a:gd name="connsiteX35" fmla="*/ 10572950 w 12192000"/>
              <a:gd name="connsiteY35" fmla="*/ 2803317 h 6858000"/>
              <a:gd name="connsiteX36" fmla="*/ 9205250 w 12192000"/>
              <a:gd name="connsiteY36" fmla="*/ 2778767 h 6858000"/>
              <a:gd name="connsiteX37" fmla="*/ 8579578 w 12192000"/>
              <a:gd name="connsiteY37" fmla="*/ 2759181 h 6858000"/>
              <a:gd name="connsiteX38" fmla="*/ 8370208 w 12192000"/>
              <a:gd name="connsiteY38" fmla="*/ 2759730 h 6858000"/>
              <a:gd name="connsiteX39" fmla="*/ 7470748 w 12192000"/>
              <a:gd name="connsiteY39" fmla="*/ 2819849 h 6858000"/>
              <a:gd name="connsiteX40" fmla="*/ 7001547 w 12192000"/>
              <a:gd name="connsiteY40" fmla="*/ 2861432 h 6858000"/>
              <a:gd name="connsiteX41" fmla="*/ 6295343 w 12192000"/>
              <a:gd name="connsiteY41" fmla="*/ 2988688 h 6858000"/>
              <a:gd name="connsiteX42" fmla="*/ 6075166 w 12192000"/>
              <a:gd name="connsiteY42" fmla="*/ 3078367 h 6858000"/>
              <a:gd name="connsiteX43" fmla="*/ 5859314 w 12192000"/>
              <a:gd name="connsiteY43" fmla="*/ 3139490 h 6858000"/>
              <a:gd name="connsiteX44" fmla="*/ 5800183 w 12192000"/>
              <a:gd name="connsiteY44" fmla="*/ 3195101 h 6858000"/>
              <a:gd name="connsiteX45" fmla="*/ 5882870 w 12192000"/>
              <a:gd name="connsiteY45" fmla="*/ 3252215 h 6858000"/>
              <a:gd name="connsiteX46" fmla="*/ 6232848 w 12192000"/>
              <a:gd name="connsiteY46" fmla="*/ 3274760 h 6858000"/>
              <a:gd name="connsiteX47" fmla="*/ 5911715 w 12192000"/>
              <a:gd name="connsiteY47" fmla="*/ 3347407 h 6858000"/>
              <a:gd name="connsiteX48" fmla="*/ 6384279 w 12192000"/>
              <a:gd name="connsiteY48" fmla="*/ 3312836 h 6858000"/>
              <a:gd name="connsiteX49" fmla="*/ 6526097 w 12192000"/>
              <a:gd name="connsiteY49" fmla="*/ 3325362 h 6858000"/>
              <a:gd name="connsiteX50" fmla="*/ 6403028 w 12192000"/>
              <a:gd name="connsiteY50" fmla="*/ 3383478 h 6858000"/>
              <a:gd name="connsiteX51" fmla="*/ 5767013 w 12192000"/>
              <a:gd name="connsiteY51" fmla="*/ 3500713 h 6858000"/>
              <a:gd name="connsiteX52" fmla="*/ 5706920 w 12192000"/>
              <a:gd name="connsiteY52" fmla="*/ 3511233 h 6858000"/>
              <a:gd name="connsiteX53" fmla="*/ 5310793 w 12192000"/>
              <a:gd name="connsiteY53" fmla="*/ 3677066 h 6858000"/>
              <a:gd name="connsiteX54" fmla="*/ 5548276 w 12192000"/>
              <a:gd name="connsiteY54" fmla="*/ 3660533 h 6858000"/>
              <a:gd name="connsiteX55" fmla="*/ 5293005 w 12192000"/>
              <a:gd name="connsiteY55" fmla="*/ 3765743 h 6858000"/>
              <a:gd name="connsiteX56" fmla="*/ 4983410 w 12192000"/>
              <a:gd name="connsiteY56" fmla="*/ 3883981 h 6858000"/>
              <a:gd name="connsiteX57" fmla="*/ 4674775 w 12192000"/>
              <a:gd name="connsiteY57" fmla="*/ 4068850 h 6858000"/>
              <a:gd name="connsiteX58" fmla="*/ 4453155 w 12192000"/>
              <a:gd name="connsiteY58" fmla="*/ 4163539 h 6858000"/>
              <a:gd name="connsiteX59" fmla="*/ 4492095 w 12192000"/>
              <a:gd name="connsiteY59" fmla="*/ 4237188 h 6858000"/>
              <a:gd name="connsiteX60" fmla="*/ 4464213 w 12192000"/>
              <a:gd name="connsiteY60" fmla="*/ 4318851 h 6858000"/>
              <a:gd name="connsiteX61" fmla="*/ 4857456 w 12192000"/>
              <a:gd name="connsiteY61" fmla="*/ 4241696 h 6858000"/>
              <a:gd name="connsiteX62" fmla="*/ 4713234 w 12192000"/>
              <a:gd name="connsiteY62" fmla="*/ 4295303 h 6858000"/>
              <a:gd name="connsiteX63" fmla="*/ 4656026 w 12192000"/>
              <a:gd name="connsiteY63" fmla="*/ 4348410 h 6858000"/>
              <a:gd name="connsiteX64" fmla="*/ 4718523 w 12192000"/>
              <a:gd name="connsiteY64" fmla="*/ 4368951 h 6858000"/>
              <a:gd name="connsiteX65" fmla="*/ 4989178 w 12192000"/>
              <a:gd name="connsiteY65" fmla="*/ 4420054 h 6858000"/>
              <a:gd name="connsiteX66" fmla="*/ 4304127 w 12192000"/>
              <a:gd name="connsiteY66" fmla="*/ 4609933 h 6858000"/>
              <a:gd name="connsiteX67" fmla="*/ 4402677 w 12192000"/>
              <a:gd name="connsiteY67" fmla="*/ 4624463 h 6858000"/>
              <a:gd name="connsiteX68" fmla="*/ 5398287 w 12192000"/>
              <a:gd name="connsiteY68" fmla="*/ 4608430 h 6858000"/>
              <a:gd name="connsiteX69" fmla="*/ 5592504 w 12192000"/>
              <a:gd name="connsiteY69" fmla="*/ 4585886 h 6858000"/>
              <a:gd name="connsiteX70" fmla="*/ 5411266 w 12192000"/>
              <a:gd name="connsiteY70" fmla="*/ 4964142 h 6858000"/>
              <a:gd name="connsiteX71" fmla="*/ 5480493 w 12192000"/>
              <a:gd name="connsiteY71" fmla="*/ 5031277 h 6858000"/>
              <a:gd name="connsiteX72" fmla="*/ 5233393 w 12192000"/>
              <a:gd name="connsiteY72" fmla="*/ 5047810 h 6858000"/>
              <a:gd name="connsiteX73" fmla="*/ 4750251 w 12192000"/>
              <a:gd name="connsiteY73" fmla="*/ 5256728 h 6858000"/>
              <a:gd name="connsiteX74" fmla="*/ 4508440 w 12192000"/>
              <a:gd name="connsiteY74" fmla="*/ 5624965 h 6858000"/>
              <a:gd name="connsiteX75" fmla="*/ 4602665 w 12192000"/>
              <a:gd name="connsiteY75" fmla="*/ 5706629 h 6858000"/>
              <a:gd name="connsiteX76" fmla="*/ 4215189 w 12192000"/>
              <a:gd name="connsiteY76" fmla="*/ 5797811 h 6858000"/>
              <a:gd name="connsiteX77" fmla="*/ 4407966 w 12192000"/>
              <a:gd name="connsiteY77" fmla="*/ 5826870 h 6858000"/>
              <a:gd name="connsiteX78" fmla="*/ 4265186 w 12192000"/>
              <a:gd name="connsiteY78" fmla="*/ 5881478 h 6858000"/>
              <a:gd name="connsiteX79" fmla="*/ 4145964 w 12192000"/>
              <a:gd name="connsiteY79" fmla="*/ 5977170 h 6858000"/>
              <a:gd name="connsiteX80" fmla="*/ 4710350 w 12192000"/>
              <a:gd name="connsiteY80" fmla="*/ 5909035 h 6858000"/>
              <a:gd name="connsiteX81" fmla="*/ 4870916 w 12192000"/>
              <a:gd name="connsiteY81" fmla="*/ 5949616 h 6858000"/>
              <a:gd name="connsiteX82" fmla="*/ 4960333 w 12192000"/>
              <a:gd name="connsiteY82" fmla="*/ 5949115 h 6858000"/>
              <a:gd name="connsiteX83" fmla="*/ 5073788 w 12192000"/>
              <a:gd name="connsiteY83" fmla="*/ 5953623 h 6858000"/>
              <a:gd name="connsiteX84" fmla="*/ 4979084 w 12192000"/>
              <a:gd name="connsiteY84" fmla="*/ 5990197 h 6858000"/>
              <a:gd name="connsiteX85" fmla="*/ 5100228 w 12192000"/>
              <a:gd name="connsiteY85" fmla="*/ 6151519 h 6858000"/>
              <a:gd name="connsiteX86" fmla="*/ 4666602 w 12192000"/>
              <a:gd name="connsiteY86" fmla="*/ 6266250 h 6858000"/>
              <a:gd name="connsiteX87" fmla="*/ 4762750 w 12192000"/>
              <a:gd name="connsiteY87" fmla="*/ 6288795 h 6858000"/>
              <a:gd name="connsiteX88" fmla="*/ 4815151 w 12192000"/>
              <a:gd name="connsiteY88" fmla="*/ 6322363 h 6858000"/>
              <a:gd name="connsiteX89" fmla="*/ 4558918 w 12192000"/>
              <a:gd name="connsiteY89" fmla="*/ 6504727 h 6858000"/>
              <a:gd name="connsiteX90" fmla="*/ 4899280 w 12192000"/>
              <a:gd name="connsiteY90" fmla="*/ 6480679 h 6858000"/>
              <a:gd name="connsiteX91" fmla="*/ 4692563 w 12192000"/>
              <a:gd name="connsiteY91" fmla="*/ 6586391 h 6858000"/>
              <a:gd name="connsiteX92" fmla="*/ 4303645 w 12192000"/>
              <a:gd name="connsiteY92" fmla="*/ 6834888 h 6858000"/>
              <a:gd name="connsiteX93" fmla="*/ 4307829 w 12192000"/>
              <a:gd name="connsiteY93" fmla="*/ 6852361 h 6858000"/>
              <a:gd name="connsiteX94" fmla="*/ 4323786 w 12192000"/>
              <a:gd name="connsiteY94" fmla="*/ 6858000 h 6858000"/>
              <a:gd name="connsiteX95" fmla="*/ 0 w 12192000"/>
              <a:gd name="connsiteY9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2192000" h="6858000">
                <a:moveTo>
                  <a:pt x="0" y="0"/>
                </a:moveTo>
                <a:lnTo>
                  <a:pt x="12192000" y="0"/>
                </a:lnTo>
                <a:lnTo>
                  <a:pt x="12192000" y="6858000"/>
                </a:lnTo>
                <a:lnTo>
                  <a:pt x="11560655" y="6858000"/>
                </a:lnTo>
                <a:lnTo>
                  <a:pt x="11572884" y="6759738"/>
                </a:lnTo>
                <a:cubicBezTo>
                  <a:pt x="11663744" y="6693104"/>
                  <a:pt x="11749315" y="6619456"/>
                  <a:pt x="11812292" y="6532282"/>
                </a:cubicBezTo>
                <a:cubicBezTo>
                  <a:pt x="11851232" y="6478675"/>
                  <a:pt x="11886807" y="6425068"/>
                  <a:pt x="11956995" y="6386992"/>
                </a:cubicBezTo>
                <a:cubicBezTo>
                  <a:pt x="11918054" y="6334888"/>
                  <a:pt x="11851232" y="6322863"/>
                  <a:pt x="11801234" y="6284788"/>
                </a:cubicBezTo>
                <a:cubicBezTo>
                  <a:pt x="11797390" y="6253224"/>
                  <a:pt x="11876711" y="6262743"/>
                  <a:pt x="11856520" y="6193604"/>
                </a:cubicBezTo>
                <a:cubicBezTo>
                  <a:pt x="11829119" y="6101419"/>
                  <a:pt x="11858923" y="5996209"/>
                  <a:pt x="11722875" y="5956630"/>
                </a:cubicBezTo>
                <a:cubicBezTo>
                  <a:pt x="11686819" y="5866950"/>
                  <a:pt x="11676724" y="5723664"/>
                  <a:pt x="11763258" y="5635988"/>
                </a:cubicBezTo>
                <a:cubicBezTo>
                  <a:pt x="11892094" y="5505226"/>
                  <a:pt x="11871424" y="5422059"/>
                  <a:pt x="11706050" y="5351418"/>
                </a:cubicBezTo>
                <a:cubicBezTo>
                  <a:pt x="11684896" y="5342400"/>
                  <a:pt x="11707491" y="4786287"/>
                  <a:pt x="11697876" y="4763241"/>
                </a:cubicBezTo>
                <a:cubicBezTo>
                  <a:pt x="11713260" y="4731677"/>
                  <a:pt x="11749315" y="4739192"/>
                  <a:pt x="11776236" y="4730675"/>
                </a:cubicBezTo>
                <a:cubicBezTo>
                  <a:pt x="11894018" y="4694603"/>
                  <a:pt x="11897864" y="4694603"/>
                  <a:pt x="11868540" y="4584884"/>
                </a:cubicBezTo>
                <a:cubicBezTo>
                  <a:pt x="11859884" y="4551817"/>
                  <a:pt x="11880076" y="4538289"/>
                  <a:pt x="11898825" y="4517749"/>
                </a:cubicBezTo>
                <a:cubicBezTo>
                  <a:pt x="11969013" y="4441095"/>
                  <a:pt x="11969494" y="4440094"/>
                  <a:pt x="11897864" y="4375464"/>
                </a:cubicBezTo>
                <a:cubicBezTo>
                  <a:pt x="11877192" y="4356928"/>
                  <a:pt x="11863252" y="4336887"/>
                  <a:pt x="11854116" y="4311838"/>
                </a:cubicBezTo>
                <a:cubicBezTo>
                  <a:pt x="11837290" y="4266245"/>
                  <a:pt x="11837771" y="4228169"/>
                  <a:pt x="11901709" y="4203620"/>
                </a:cubicBezTo>
                <a:cubicBezTo>
                  <a:pt x="11946418" y="4186086"/>
                  <a:pt x="11971897" y="4166044"/>
                  <a:pt x="11974782" y="4114442"/>
                </a:cubicBezTo>
                <a:cubicBezTo>
                  <a:pt x="11976706" y="4071355"/>
                  <a:pt x="11981993" y="4043299"/>
                  <a:pt x="11932476" y="4024762"/>
                </a:cubicBezTo>
                <a:cubicBezTo>
                  <a:pt x="11892576" y="4009732"/>
                  <a:pt x="11881038" y="3977668"/>
                  <a:pt x="11885365" y="3939592"/>
                </a:cubicBezTo>
                <a:cubicBezTo>
                  <a:pt x="11895460" y="3846405"/>
                  <a:pt x="11841137" y="3791796"/>
                  <a:pt x="11751719" y="3749211"/>
                </a:cubicBezTo>
                <a:cubicBezTo>
                  <a:pt x="11666628" y="3708629"/>
                  <a:pt x="11592115" y="3654019"/>
                  <a:pt x="11513754" y="3604420"/>
                </a:cubicBezTo>
                <a:cubicBezTo>
                  <a:pt x="11426740" y="3549310"/>
                  <a:pt x="11325786" y="3516243"/>
                  <a:pt x="11220504" y="3488188"/>
                </a:cubicBezTo>
                <a:cubicBezTo>
                  <a:pt x="11239734" y="3448108"/>
                  <a:pt x="11306076" y="3470653"/>
                  <a:pt x="11312805" y="3414541"/>
                </a:cubicBezTo>
                <a:cubicBezTo>
                  <a:pt x="11148394" y="3366945"/>
                  <a:pt x="10991193" y="3295301"/>
                  <a:pt x="10805146" y="3277767"/>
                </a:cubicBezTo>
                <a:cubicBezTo>
                  <a:pt x="10955618" y="3286784"/>
                  <a:pt x="11092147" y="3222154"/>
                  <a:pt x="11234926" y="3203117"/>
                </a:cubicBezTo>
                <a:cubicBezTo>
                  <a:pt x="11248386" y="3171554"/>
                  <a:pt x="11217140" y="3179569"/>
                  <a:pt x="11204640" y="3174060"/>
                </a:cubicBezTo>
                <a:cubicBezTo>
                  <a:pt x="11192140" y="3168047"/>
                  <a:pt x="11176757" y="3166042"/>
                  <a:pt x="11174834" y="3143498"/>
                </a:cubicBezTo>
                <a:cubicBezTo>
                  <a:pt x="11243580" y="3110932"/>
                  <a:pt x="11329632" y="3132475"/>
                  <a:pt x="11400780" y="3099410"/>
                </a:cubicBezTo>
                <a:cubicBezTo>
                  <a:pt x="11384916" y="3051314"/>
                  <a:pt x="11323382" y="3080371"/>
                  <a:pt x="11297902" y="3041793"/>
                </a:cubicBezTo>
                <a:cubicBezTo>
                  <a:pt x="11364246" y="3034780"/>
                  <a:pt x="11425779" y="3031774"/>
                  <a:pt x="11485870" y="3021253"/>
                </a:cubicBezTo>
                <a:cubicBezTo>
                  <a:pt x="11532984" y="3013236"/>
                  <a:pt x="11545964" y="2972154"/>
                  <a:pt x="11513754" y="2944098"/>
                </a:cubicBezTo>
                <a:cubicBezTo>
                  <a:pt x="11484909" y="2919049"/>
                  <a:pt x="11442604" y="2917044"/>
                  <a:pt x="11405107" y="2906523"/>
                </a:cubicBezTo>
                <a:cubicBezTo>
                  <a:pt x="11137817" y="2833377"/>
                  <a:pt x="10857066" y="2809829"/>
                  <a:pt x="10572950" y="2803317"/>
                </a:cubicBezTo>
                <a:cubicBezTo>
                  <a:pt x="10117210" y="2792795"/>
                  <a:pt x="9660028" y="2793297"/>
                  <a:pt x="9205250" y="2778767"/>
                </a:cubicBezTo>
                <a:cubicBezTo>
                  <a:pt x="8996489" y="2772379"/>
                  <a:pt x="8788540" y="2761765"/>
                  <a:pt x="8579578" y="2759181"/>
                </a:cubicBezTo>
                <a:cubicBezTo>
                  <a:pt x="8509922" y="2758320"/>
                  <a:pt x="8440155" y="2758352"/>
                  <a:pt x="8370208" y="2759730"/>
                </a:cubicBezTo>
                <a:cubicBezTo>
                  <a:pt x="8070708" y="2765742"/>
                  <a:pt x="7771690" y="2764238"/>
                  <a:pt x="7470748" y="2819849"/>
                </a:cubicBezTo>
                <a:cubicBezTo>
                  <a:pt x="7316911" y="2848407"/>
                  <a:pt x="7156825" y="2838887"/>
                  <a:pt x="7001547" y="2861432"/>
                </a:cubicBezTo>
                <a:cubicBezTo>
                  <a:pt x="6765024" y="2896002"/>
                  <a:pt x="6528501" y="2936583"/>
                  <a:pt x="6295343" y="2988688"/>
                </a:cubicBezTo>
                <a:cubicBezTo>
                  <a:pt x="6222271" y="3005220"/>
                  <a:pt x="6131892" y="3015241"/>
                  <a:pt x="6075166" y="3078367"/>
                </a:cubicBezTo>
                <a:cubicBezTo>
                  <a:pt x="5985266" y="3038288"/>
                  <a:pt x="5929502" y="3113938"/>
                  <a:pt x="5859314" y="3139490"/>
                </a:cubicBezTo>
                <a:cubicBezTo>
                  <a:pt x="5831912" y="3149510"/>
                  <a:pt x="5795857" y="3163538"/>
                  <a:pt x="5800183" y="3195101"/>
                </a:cubicBezTo>
                <a:cubicBezTo>
                  <a:pt x="5804030" y="3234680"/>
                  <a:pt x="5844410" y="3260231"/>
                  <a:pt x="5882870" y="3252215"/>
                </a:cubicBezTo>
                <a:cubicBezTo>
                  <a:pt x="6002574" y="3227164"/>
                  <a:pt x="6109777" y="3283277"/>
                  <a:pt x="6232848" y="3274760"/>
                </a:cubicBezTo>
                <a:cubicBezTo>
                  <a:pt x="6125643" y="3298808"/>
                  <a:pt x="6018918" y="3323358"/>
                  <a:pt x="5911715" y="3347407"/>
                </a:cubicBezTo>
                <a:cubicBezTo>
                  <a:pt x="6070839" y="3366444"/>
                  <a:pt x="6227559" y="3332376"/>
                  <a:pt x="6384279" y="3312836"/>
                </a:cubicBezTo>
                <a:cubicBezTo>
                  <a:pt x="6434757" y="3306824"/>
                  <a:pt x="6513117" y="3260732"/>
                  <a:pt x="6526097" y="3325362"/>
                </a:cubicBezTo>
                <a:cubicBezTo>
                  <a:pt x="6534750" y="3368448"/>
                  <a:pt x="6450622" y="3371454"/>
                  <a:pt x="6403028" y="3383478"/>
                </a:cubicBezTo>
                <a:cubicBezTo>
                  <a:pt x="6192945" y="3435081"/>
                  <a:pt x="5979497" y="3465141"/>
                  <a:pt x="5767013" y="3500713"/>
                </a:cubicBezTo>
                <a:cubicBezTo>
                  <a:pt x="5746822" y="3504220"/>
                  <a:pt x="5720381" y="3501214"/>
                  <a:pt x="5706920" y="3511233"/>
                </a:cubicBezTo>
                <a:cubicBezTo>
                  <a:pt x="5598272" y="3591895"/>
                  <a:pt x="5460782" y="3618449"/>
                  <a:pt x="5310793" y="3677066"/>
                </a:cubicBezTo>
                <a:cubicBezTo>
                  <a:pt x="5405498" y="3704622"/>
                  <a:pt x="5469435" y="3648007"/>
                  <a:pt x="5548276" y="3660533"/>
                </a:cubicBezTo>
                <a:cubicBezTo>
                  <a:pt x="5467993" y="3721154"/>
                  <a:pt x="5374731" y="3732677"/>
                  <a:pt x="5293005" y="3765743"/>
                </a:cubicBezTo>
                <a:cubicBezTo>
                  <a:pt x="5234355" y="3789291"/>
                  <a:pt x="5016580" y="3862938"/>
                  <a:pt x="4983410" y="3883981"/>
                </a:cubicBezTo>
                <a:cubicBezTo>
                  <a:pt x="4883416" y="3949110"/>
                  <a:pt x="4756501" y="3979672"/>
                  <a:pt x="4674775" y="4068850"/>
                </a:cubicBezTo>
                <a:cubicBezTo>
                  <a:pt x="4617087" y="4131477"/>
                  <a:pt x="4520939" y="4119952"/>
                  <a:pt x="4453155" y="4163539"/>
                </a:cubicBezTo>
                <a:cubicBezTo>
                  <a:pt x="4429119" y="4204622"/>
                  <a:pt x="4475751" y="4215143"/>
                  <a:pt x="4492095" y="4237188"/>
                </a:cubicBezTo>
                <a:cubicBezTo>
                  <a:pt x="4513728" y="4266746"/>
                  <a:pt x="4475269" y="4283280"/>
                  <a:pt x="4464213" y="4318851"/>
                </a:cubicBezTo>
                <a:cubicBezTo>
                  <a:pt x="4591608" y="4278771"/>
                  <a:pt x="4713234" y="4255223"/>
                  <a:pt x="4857456" y="4241696"/>
                </a:cubicBezTo>
                <a:cubicBezTo>
                  <a:pt x="4809862" y="4299311"/>
                  <a:pt x="4752174" y="4274261"/>
                  <a:pt x="4713234" y="4295303"/>
                </a:cubicBezTo>
                <a:cubicBezTo>
                  <a:pt x="4687756" y="4308830"/>
                  <a:pt x="4648816" y="4314843"/>
                  <a:pt x="4656026" y="4348410"/>
                </a:cubicBezTo>
                <a:cubicBezTo>
                  <a:pt x="4661795" y="4374963"/>
                  <a:pt x="4694486" y="4371456"/>
                  <a:pt x="4718523" y="4368951"/>
                </a:cubicBezTo>
                <a:cubicBezTo>
                  <a:pt x="4810825" y="4359433"/>
                  <a:pt x="4900722" y="4356425"/>
                  <a:pt x="4989178" y="4420054"/>
                </a:cubicBezTo>
                <a:cubicBezTo>
                  <a:pt x="4764193" y="4512739"/>
                  <a:pt x="4505557" y="4473661"/>
                  <a:pt x="4304127" y="4609933"/>
                </a:cubicBezTo>
                <a:cubicBezTo>
                  <a:pt x="4332491" y="4652018"/>
                  <a:pt x="4372871" y="4629473"/>
                  <a:pt x="4402677" y="4624463"/>
                </a:cubicBezTo>
                <a:cubicBezTo>
                  <a:pt x="4598338" y="4590394"/>
                  <a:pt x="5297332" y="4651016"/>
                  <a:pt x="5398287" y="4608430"/>
                </a:cubicBezTo>
                <a:cubicBezTo>
                  <a:pt x="5460301" y="4582379"/>
                  <a:pt x="5525682" y="4569853"/>
                  <a:pt x="5592504" y="4585886"/>
                </a:cubicBezTo>
                <a:cubicBezTo>
                  <a:pt x="5656923" y="4601416"/>
                  <a:pt x="5640578" y="4819353"/>
                  <a:pt x="5411266" y="4964142"/>
                </a:cubicBezTo>
                <a:cubicBezTo>
                  <a:pt x="5378575" y="4984684"/>
                  <a:pt x="5524721" y="5014244"/>
                  <a:pt x="5480493" y="5031277"/>
                </a:cubicBezTo>
                <a:cubicBezTo>
                  <a:pt x="5445880" y="5044804"/>
                  <a:pt x="5276179" y="5037289"/>
                  <a:pt x="5233393" y="5047810"/>
                </a:cubicBezTo>
                <a:cubicBezTo>
                  <a:pt x="5216567" y="5052318"/>
                  <a:pt x="4701216" y="5221157"/>
                  <a:pt x="4750251" y="5256728"/>
                </a:cubicBezTo>
                <a:cubicBezTo>
                  <a:pt x="4896877" y="5363441"/>
                  <a:pt x="5388190" y="5558833"/>
                  <a:pt x="4508440" y="5624965"/>
                </a:cubicBezTo>
                <a:cubicBezTo>
                  <a:pt x="4536323" y="5663542"/>
                  <a:pt x="4613241" y="5638994"/>
                  <a:pt x="4602665" y="5706629"/>
                </a:cubicBezTo>
                <a:cubicBezTo>
                  <a:pt x="4485845" y="5743202"/>
                  <a:pt x="4350758" y="5741198"/>
                  <a:pt x="4215189" y="5797811"/>
                </a:cubicBezTo>
                <a:cubicBezTo>
                  <a:pt x="4276245" y="5838893"/>
                  <a:pt x="4346432" y="5813844"/>
                  <a:pt x="4407966" y="5826870"/>
                </a:cubicBezTo>
                <a:cubicBezTo>
                  <a:pt x="4373353" y="5878473"/>
                  <a:pt x="4313741" y="5870457"/>
                  <a:pt x="4265186" y="5881478"/>
                </a:cubicBezTo>
                <a:cubicBezTo>
                  <a:pt x="4220479" y="5892001"/>
                  <a:pt x="4125774" y="5981680"/>
                  <a:pt x="4145964" y="5977170"/>
                </a:cubicBezTo>
                <a:cubicBezTo>
                  <a:pt x="4332971" y="5937091"/>
                  <a:pt x="4522862" y="5948113"/>
                  <a:pt x="4710350" y="5909035"/>
                </a:cubicBezTo>
                <a:cubicBezTo>
                  <a:pt x="4772366" y="5896009"/>
                  <a:pt x="4842554" y="5870958"/>
                  <a:pt x="4870916" y="5949616"/>
                </a:cubicBezTo>
                <a:cubicBezTo>
                  <a:pt x="4879571" y="5972663"/>
                  <a:pt x="4873321" y="5980177"/>
                  <a:pt x="4960333" y="5949115"/>
                </a:cubicBezTo>
                <a:cubicBezTo>
                  <a:pt x="4994466" y="5937091"/>
                  <a:pt x="5039656" y="5924065"/>
                  <a:pt x="5073788" y="5953623"/>
                </a:cubicBezTo>
                <a:cubicBezTo>
                  <a:pt x="5052154" y="5990698"/>
                  <a:pt x="5010331" y="5979675"/>
                  <a:pt x="4979084" y="5990197"/>
                </a:cubicBezTo>
                <a:cubicBezTo>
                  <a:pt x="4896397" y="6017250"/>
                  <a:pt x="5180513" y="6120457"/>
                  <a:pt x="5100228" y="6151519"/>
                </a:cubicBezTo>
                <a:cubicBezTo>
                  <a:pt x="4935817" y="6215148"/>
                  <a:pt x="4832938" y="6196611"/>
                  <a:pt x="4666602" y="6266250"/>
                </a:cubicBezTo>
                <a:cubicBezTo>
                  <a:pt x="4723331" y="6264746"/>
                  <a:pt x="4706024" y="6288795"/>
                  <a:pt x="4762750" y="6288795"/>
                </a:cubicBezTo>
                <a:cubicBezTo>
                  <a:pt x="4788229" y="6288795"/>
                  <a:pt x="4815151" y="6294807"/>
                  <a:pt x="4815151" y="6322363"/>
                </a:cubicBezTo>
                <a:cubicBezTo>
                  <a:pt x="4815151" y="6348414"/>
                  <a:pt x="4516613" y="6491199"/>
                  <a:pt x="4558918" y="6504727"/>
                </a:cubicBezTo>
                <a:cubicBezTo>
                  <a:pt x="4674295" y="6541299"/>
                  <a:pt x="4970431" y="6429075"/>
                  <a:pt x="4899280" y="6480679"/>
                </a:cubicBezTo>
                <a:cubicBezTo>
                  <a:pt x="4791114" y="6559337"/>
                  <a:pt x="4774769" y="6574868"/>
                  <a:pt x="4692563" y="6586391"/>
                </a:cubicBezTo>
                <a:cubicBezTo>
                  <a:pt x="4621894" y="6596411"/>
                  <a:pt x="4373353" y="6816352"/>
                  <a:pt x="4303645" y="6834888"/>
                </a:cubicBezTo>
                <a:cubicBezTo>
                  <a:pt x="4288262" y="6838896"/>
                  <a:pt x="4291687" y="6845065"/>
                  <a:pt x="4307829" y="6852361"/>
                </a:cubicBezTo>
                <a:lnTo>
                  <a:pt x="4323786"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16D10DD-A92A-2E4D-AA2E-01CA87E13E9C}"/>
              </a:ext>
            </a:extLst>
          </p:cNvPr>
          <p:cNvSpPr>
            <a:spLocks noGrp="1"/>
          </p:cNvSpPr>
          <p:nvPr>
            <p:ph type="ctrTitle"/>
          </p:nvPr>
        </p:nvSpPr>
        <p:spPr>
          <a:xfrm>
            <a:off x="711027" y="843324"/>
            <a:ext cx="8144738" cy="1701570"/>
          </a:xfrm>
        </p:spPr>
        <p:txBody>
          <a:bodyPr anchor="b">
            <a:normAutofit/>
          </a:bodyPr>
          <a:lstStyle/>
          <a:p>
            <a:r>
              <a:rPr lang="en-US" sz="6000" b="1" dirty="0"/>
              <a:t>FIRST Choice</a:t>
            </a:r>
          </a:p>
        </p:txBody>
      </p:sp>
      <p:sp>
        <p:nvSpPr>
          <p:cNvPr id="3" name="Subtitle 2">
            <a:extLst>
              <a:ext uri="{FF2B5EF4-FFF2-40B4-BE49-F238E27FC236}">
                <a16:creationId xmlns:a16="http://schemas.microsoft.com/office/drawing/2014/main" id="{AE51823A-01D3-E043-AA51-5953B8CE3438}"/>
              </a:ext>
            </a:extLst>
          </p:cNvPr>
          <p:cNvSpPr>
            <a:spLocks noGrp="1"/>
          </p:cNvSpPr>
          <p:nvPr>
            <p:ph type="subTitle" idx="1"/>
          </p:nvPr>
        </p:nvSpPr>
        <p:spPr>
          <a:xfrm>
            <a:off x="711028" y="2601649"/>
            <a:ext cx="3943349" cy="646785"/>
          </a:xfrm>
        </p:spPr>
        <p:txBody>
          <a:bodyPr>
            <a:normAutofit/>
          </a:bodyPr>
          <a:lstStyle/>
          <a:p>
            <a:r>
              <a:rPr lang="en-US" sz="1700" dirty="0"/>
              <a:t>Team 8027</a:t>
            </a:r>
          </a:p>
        </p:txBody>
      </p:sp>
      <p:pic>
        <p:nvPicPr>
          <p:cNvPr id="7" name="Picture 6" descr="A close up of a sign&#10;&#10;Description automatically generated">
            <a:extLst>
              <a:ext uri="{FF2B5EF4-FFF2-40B4-BE49-F238E27FC236}">
                <a16:creationId xmlns:a16="http://schemas.microsoft.com/office/drawing/2014/main" id="{308E1C94-3AEF-FD4C-BDC0-68CA68CA8AE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654378" y="4131092"/>
            <a:ext cx="3671887" cy="1569732"/>
          </a:xfrm>
          <a:prstGeom prst="rect">
            <a:avLst/>
          </a:prstGeom>
        </p:spPr>
      </p:pic>
    </p:spTree>
    <p:extLst>
      <p:ext uri="{BB962C8B-B14F-4D97-AF65-F5344CB8AC3E}">
        <p14:creationId xmlns:p14="http://schemas.microsoft.com/office/powerpoint/2010/main" val="2465137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A9CD4-24AD-C44A-B32B-CFFC453FE892}"/>
              </a:ext>
            </a:extLst>
          </p:cNvPr>
          <p:cNvSpPr>
            <a:spLocks noGrp="1"/>
          </p:cNvSpPr>
          <p:nvPr>
            <p:ph type="title"/>
          </p:nvPr>
        </p:nvSpPr>
        <p:spPr/>
        <p:txBody>
          <a:bodyPr/>
          <a:lstStyle/>
          <a:p>
            <a:r>
              <a:rPr lang="en-US" dirty="0"/>
              <a:t>What is FIRST Choice?</a:t>
            </a:r>
          </a:p>
        </p:txBody>
      </p:sp>
      <p:sp>
        <p:nvSpPr>
          <p:cNvPr id="3" name="Content Placeholder 2">
            <a:extLst>
              <a:ext uri="{FF2B5EF4-FFF2-40B4-BE49-F238E27FC236}">
                <a16:creationId xmlns:a16="http://schemas.microsoft.com/office/drawing/2014/main" id="{514CEB50-3954-CE41-A213-65EC34793575}"/>
              </a:ext>
            </a:extLst>
          </p:cNvPr>
          <p:cNvSpPr>
            <a:spLocks noGrp="1"/>
          </p:cNvSpPr>
          <p:nvPr>
            <p:ph idx="1"/>
          </p:nvPr>
        </p:nvSpPr>
        <p:spPr>
          <a:xfrm>
            <a:off x="259080" y="1249680"/>
            <a:ext cx="3855720" cy="5029199"/>
          </a:xfrm>
        </p:spPr>
        <p:txBody>
          <a:bodyPr>
            <a:normAutofit/>
          </a:bodyPr>
          <a:lstStyle/>
          <a:p>
            <a:r>
              <a:rPr lang="en-US" sz="1600" dirty="0"/>
              <a:t>FIRST Choice Kit of Parts (KOP) is basically a special storefront for FIRST Robotics Competition Teams (</a:t>
            </a:r>
            <a:r>
              <a:rPr lang="en-US" sz="1600" dirty="0">
                <a:hlinkClick r:id="rId2"/>
              </a:rPr>
              <a:t>https://www.firstchoicebyandymark.com/everything</a:t>
            </a:r>
            <a:r>
              <a:rPr lang="en-US" sz="1600" dirty="0"/>
              <a:t>) </a:t>
            </a:r>
          </a:p>
          <a:p>
            <a:r>
              <a:rPr lang="en-US" sz="1600" dirty="0"/>
              <a:t>Every FRC team is given credits to spend at the FIRST Choice store</a:t>
            </a:r>
          </a:p>
          <a:p>
            <a:r>
              <a:rPr lang="en-US" sz="1600" dirty="0"/>
              <a:t>Credits are given in two rounds. Round 1 deadline is usually early December and Round 2 is in early January. </a:t>
            </a:r>
          </a:p>
          <a:p>
            <a:r>
              <a:rPr lang="en-US" sz="1600" dirty="0"/>
              <a:t>If you don’t use up all your credits in the first round, you can use them in the second round. You get additional credits for Round 2</a:t>
            </a:r>
          </a:p>
          <a:p>
            <a:r>
              <a:rPr lang="en-US" sz="1600" b="1" dirty="0"/>
              <a:t>[Rookie Tip] </a:t>
            </a:r>
            <a:r>
              <a:rPr lang="en-US" sz="1600" dirty="0"/>
              <a:t>It’s free other than shipping. Spend it and stock up for future years.</a:t>
            </a:r>
          </a:p>
        </p:txBody>
      </p:sp>
      <p:pic>
        <p:nvPicPr>
          <p:cNvPr id="10" name="Picture 9">
            <a:extLst>
              <a:ext uri="{FF2B5EF4-FFF2-40B4-BE49-F238E27FC236}">
                <a16:creationId xmlns:a16="http://schemas.microsoft.com/office/drawing/2014/main" id="{83C89666-012F-5F4F-8C0B-ECF298183FE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373880" y="1182371"/>
            <a:ext cx="4384294" cy="5286630"/>
          </a:xfrm>
          <a:prstGeom prst="rect">
            <a:avLst/>
          </a:prstGeom>
        </p:spPr>
      </p:pic>
      <p:sp>
        <p:nvSpPr>
          <p:cNvPr id="5" name="Slide Number Placeholder 4">
            <a:extLst>
              <a:ext uri="{FF2B5EF4-FFF2-40B4-BE49-F238E27FC236}">
                <a16:creationId xmlns:a16="http://schemas.microsoft.com/office/drawing/2014/main" id="{E0A6B352-188A-0445-A820-D44953F05A32}"/>
              </a:ext>
            </a:extLst>
          </p:cNvPr>
          <p:cNvSpPr>
            <a:spLocks noGrp="1"/>
          </p:cNvSpPr>
          <p:nvPr>
            <p:ph type="sldNum" sz="quarter" idx="12"/>
          </p:nvPr>
        </p:nvSpPr>
        <p:spPr/>
        <p:txBody>
          <a:bodyPr/>
          <a:lstStyle/>
          <a:p>
            <a:fld id="{51845F5A-061D-4825-9AE9-D7794091C6CF}" type="slidenum">
              <a:rPr lang="en-US" smtClean="0"/>
              <a:pPr/>
              <a:t>2</a:t>
            </a:fld>
            <a:endParaRPr lang="en-US"/>
          </a:p>
        </p:txBody>
      </p:sp>
    </p:spTree>
    <p:extLst>
      <p:ext uri="{BB962C8B-B14F-4D97-AF65-F5344CB8AC3E}">
        <p14:creationId xmlns:p14="http://schemas.microsoft.com/office/powerpoint/2010/main" val="3804022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4CD75-F2C1-8442-B372-530BF3BC3FF5}"/>
              </a:ext>
            </a:extLst>
          </p:cNvPr>
          <p:cNvSpPr>
            <a:spLocks noGrp="1"/>
          </p:cNvSpPr>
          <p:nvPr>
            <p:ph type="title"/>
          </p:nvPr>
        </p:nvSpPr>
        <p:spPr/>
        <p:txBody>
          <a:bodyPr/>
          <a:lstStyle/>
          <a:p>
            <a:r>
              <a:rPr lang="en-US" dirty="0"/>
              <a:t>Voucher Codes</a:t>
            </a:r>
          </a:p>
        </p:txBody>
      </p:sp>
      <p:sp>
        <p:nvSpPr>
          <p:cNvPr id="3" name="Content Placeholder 2">
            <a:extLst>
              <a:ext uri="{FF2B5EF4-FFF2-40B4-BE49-F238E27FC236}">
                <a16:creationId xmlns:a16="http://schemas.microsoft.com/office/drawing/2014/main" id="{98345AFD-BDE3-F14B-8C47-AD5C61C0988A}"/>
              </a:ext>
            </a:extLst>
          </p:cNvPr>
          <p:cNvSpPr>
            <a:spLocks noGrp="1"/>
          </p:cNvSpPr>
          <p:nvPr>
            <p:ph idx="1"/>
          </p:nvPr>
        </p:nvSpPr>
        <p:spPr>
          <a:xfrm>
            <a:off x="259080" y="1249680"/>
            <a:ext cx="4591216" cy="5029199"/>
          </a:xfrm>
        </p:spPr>
        <p:txBody>
          <a:bodyPr>
            <a:normAutofit fontScale="92500" lnSpcReduction="10000"/>
          </a:bodyPr>
          <a:lstStyle/>
          <a:p>
            <a:r>
              <a:rPr lang="en-US" dirty="0"/>
              <a:t>Every team is given a list of coupon codes to use at particular stores</a:t>
            </a:r>
          </a:p>
          <a:p>
            <a:r>
              <a:rPr lang="en-US" dirty="0"/>
              <a:t>These codes are unique to your team</a:t>
            </a:r>
          </a:p>
          <a:p>
            <a:r>
              <a:rPr lang="en-US" dirty="0"/>
              <a:t>These can be found from your FIRST Inspires Dashboard under Payment &amp; Product</a:t>
            </a:r>
          </a:p>
          <a:p>
            <a:r>
              <a:rPr lang="en-US" dirty="0"/>
              <a:t>The codes and the deadlines to use them are clearly indicated</a:t>
            </a:r>
          </a:p>
          <a:p>
            <a:r>
              <a:rPr lang="en-US" dirty="0"/>
              <a:t>Your FIRST Choice password can be found on this page</a:t>
            </a:r>
          </a:p>
          <a:p>
            <a:r>
              <a:rPr lang="en-US" b="1" dirty="0"/>
              <a:t>[Rookie Tip] </a:t>
            </a:r>
            <a:r>
              <a:rPr lang="en-US" dirty="0"/>
              <a:t>This is all free, so make sure you use it. Even if you do not use the item this season, it might be useful for next year</a:t>
            </a:r>
          </a:p>
        </p:txBody>
      </p:sp>
      <p:pic>
        <p:nvPicPr>
          <p:cNvPr id="5" name="Picture 4">
            <a:extLst>
              <a:ext uri="{FF2B5EF4-FFF2-40B4-BE49-F238E27FC236}">
                <a16:creationId xmlns:a16="http://schemas.microsoft.com/office/drawing/2014/main" id="{66D9C5A7-2A89-F24B-84F3-98E62215DA5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212625" y="365125"/>
            <a:ext cx="3710395" cy="4760843"/>
          </a:xfrm>
          <a:prstGeom prst="rect">
            <a:avLst/>
          </a:prstGeom>
        </p:spPr>
      </p:pic>
      <p:pic>
        <p:nvPicPr>
          <p:cNvPr id="6" name="Picture 5">
            <a:extLst>
              <a:ext uri="{FF2B5EF4-FFF2-40B4-BE49-F238E27FC236}">
                <a16:creationId xmlns:a16="http://schemas.microsoft.com/office/drawing/2014/main" id="{10EE13BA-0C05-0344-9228-4791847BE21B}"/>
              </a:ext>
            </a:extLst>
          </p:cNvPr>
          <p:cNvPicPr>
            <a:picLocks noChangeAspect="1"/>
          </p:cNvPicPr>
          <p:nvPr/>
        </p:nvPicPr>
        <p:blipFill>
          <a:blip r:embed="rId3"/>
          <a:stretch>
            <a:fillRect/>
          </a:stretch>
        </p:blipFill>
        <p:spPr>
          <a:xfrm>
            <a:off x="5703681" y="3231515"/>
            <a:ext cx="2984500" cy="3086100"/>
          </a:xfrm>
          <a:prstGeom prst="rect">
            <a:avLst/>
          </a:prstGeom>
        </p:spPr>
      </p:pic>
      <p:cxnSp>
        <p:nvCxnSpPr>
          <p:cNvPr id="8" name="Straight Arrow Connector 7">
            <a:extLst>
              <a:ext uri="{FF2B5EF4-FFF2-40B4-BE49-F238E27FC236}">
                <a16:creationId xmlns:a16="http://schemas.microsoft.com/office/drawing/2014/main" id="{3C599891-04E2-8946-B06B-3C515B0FCD9E}"/>
              </a:ext>
            </a:extLst>
          </p:cNvPr>
          <p:cNvCxnSpPr>
            <a:cxnSpLocks/>
          </p:cNvCxnSpPr>
          <p:nvPr/>
        </p:nvCxnSpPr>
        <p:spPr>
          <a:xfrm>
            <a:off x="5824330" y="4547124"/>
            <a:ext cx="288235"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AA791A6B-BB17-E043-A22D-C751FF67882F}"/>
              </a:ext>
            </a:extLst>
          </p:cNvPr>
          <p:cNvSpPr>
            <a:spLocks noGrp="1"/>
          </p:cNvSpPr>
          <p:nvPr>
            <p:ph type="sldNum" sz="quarter" idx="12"/>
          </p:nvPr>
        </p:nvSpPr>
        <p:spPr/>
        <p:txBody>
          <a:bodyPr/>
          <a:lstStyle/>
          <a:p>
            <a:fld id="{51845F5A-061D-4825-9AE9-D7794091C6CF}" type="slidenum">
              <a:rPr lang="en-US" smtClean="0"/>
              <a:pPr/>
              <a:t>3</a:t>
            </a:fld>
            <a:endParaRPr lang="en-US"/>
          </a:p>
        </p:txBody>
      </p:sp>
    </p:spTree>
    <p:extLst>
      <p:ext uri="{BB962C8B-B14F-4D97-AF65-F5344CB8AC3E}">
        <p14:creationId xmlns:p14="http://schemas.microsoft.com/office/powerpoint/2010/main" val="2303344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A02D1-AAE9-914C-A4EF-5785022D87BF}"/>
              </a:ext>
            </a:extLst>
          </p:cNvPr>
          <p:cNvSpPr>
            <a:spLocks noGrp="1"/>
          </p:cNvSpPr>
          <p:nvPr>
            <p:ph type="title"/>
          </p:nvPr>
        </p:nvSpPr>
        <p:spPr/>
        <p:txBody>
          <a:bodyPr/>
          <a:lstStyle/>
          <a:p>
            <a:r>
              <a:rPr lang="en-US" dirty="0"/>
              <a:t>How many credits do we get?</a:t>
            </a:r>
          </a:p>
        </p:txBody>
      </p:sp>
      <p:sp>
        <p:nvSpPr>
          <p:cNvPr id="12" name="Content Placeholder 2">
            <a:extLst>
              <a:ext uri="{FF2B5EF4-FFF2-40B4-BE49-F238E27FC236}">
                <a16:creationId xmlns:a16="http://schemas.microsoft.com/office/drawing/2014/main" id="{11560E50-E60F-D548-A808-7969E54CE746}"/>
              </a:ext>
            </a:extLst>
          </p:cNvPr>
          <p:cNvSpPr txBox="1">
            <a:spLocks/>
          </p:cNvSpPr>
          <p:nvPr/>
        </p:nvSpPr>
        <p:spPr>
          <a:xfrm>
            <a:off x="259080" y="1249680"/>
            <a:ext cx="5058356" cy="484300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0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In 2020, teams were given 580 credits in Round 1 + 275 credits in Round 2</a:t>
            </a:r>
          </a:p>
          <a:p>
            <a:r>
              <a:rPr lang="en-US" sz="1800" dirty="0"/>
              <a:t>You can visit the FIRST Choice Store to see how many credits typical items cost.</a:t>
            </a:r>
          </a:p>
          <a:p>
            <a:r>
              <a:rPr lang="en-US" sz="1800" b="1" dirty="0"/>
              <a:t>[Rookie Tip] </a:t>
            </a:r>
            <a:r>
              <a:rPr lang="en-US" sz="1800" dirty="0"/>
              <a:t>Sometimes the cost to pay for the item in dollars is less than the cost in credits. Show wisely if your team is on a budget</a:t>
            </a:r>
          </a:p>
          <a:p>
            <a:r>
              <a:rPr lang="en-US" sz="1800" b="1" dirty="0"/>
              <a:t>[Rookie Tip] </a:t>
            </a:r>
            <a:r>
              <a:rPr lang="en-US" sz="1800" dirty="0"/>
              <a:t>Not every item in the FIRST Choice is useful. For example, there is a LEGO building book listed and even some FTC game elements from past years!</a:t>
            </a:r>
          </a:p>
          <a:p>
            <a:r>
              <a:rPr lang="en-US" sz="1800" dirty="0"/>
              <a:t>Note that items obtained through FIRST Choice credits are considered to be KOP and may be accounted at $0 in your Bill of Materials (BOM)</a:t>
            </a:r>
          </a:p>
        </p:txBody>
      </p:sp>
      <p:pic>
        <p:nvPicPr>
          <p:cNvPr id="13" name="Picture 12">
            <a:extLst>
              <a:ext uri="{FF2B5EF4-FFF2-40B4-BE49-F238E27FC236}">
                <a16:creationId xmlns:a16="http://schemas.microsoft.com/office/drawing/2014/main" id="{47FF50FB-6FF4-4E46-A941-FB943B21D52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525787" y="1249680"/>
            <a:ext cx="3397233" cy="1513399"/>
          </a:xfrm>
          <a:prstGeom prst="rect">
            <a:avLst/>
          </a:prstGeom>
        </p:spPr>
      </p:pic>
      <p:sp>
        <p:nvSpPr>
          <p:cNvPr id="3" name="Slide Number Placeholder 2">
            <a:extLst>
              <a:ext uri="{FF2B5EF4-FFF2-40B4-BE49-F238E27FC236}">
                <a16:creationId xmlns:a16="http://schemas.microsoft.com/office/drawing/2014/main" id="{FABE0E55-9D81-C54C-86F6-626E6099571C}"/>
              </a:ext>
            </a:extLst>
          </p:cNvPr>
          <p:cNvSpPr>
            <a:spLocks noGrp="1"/>
          </p:cNvSpPr>
          <p:nvPr>
            <p:ph type="sldNum" sz="quarter" idx="12"/>
          </p:nvPr>
        </p:nvSpPr>
        <p:spPr/>
        <p:txBody>
          <a:bodyPr/>
          <a:lstStyle/>
          <a:p>
            <a:fld id="{51845F5A-061D-4825-9AE9-D7794091C6CF}" type="slidenum">
              <a:rPr lang="en-US" smtClean="0"/>
              <a:pPr/>
              <a:t>4</a:t>
            </a:fld>
            <a:endParaRPr lang="en-US"/>
          </a:p>
        </p:txBody>
      </p:sp>
    </p:spTree>
    <p:extLst>
      <p:ext uri="{BB962C8B-B14F-4D97-AF65-F5344CB8AC3E}">
        <p14:creationId xmlns:p14="http://schemas.microsoft.com/office/powerpoint/2010/main" val="3288317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CDB50-D759-7549-9736-F20C7FBF5472}"/>
              </a:ext>
            </a:extLst>
          </p:cNvPr>
          <p:cNvSpPr>
            <a:spLocks noGrp="1"/>
          </p:cNvSpPr>
          <p:nvPr>
            <p:ph type="title"/>
          </p:nvPr>
        </p:nvSpPr>
        <p:spPr/>
        <p:txBody>
          <a:bodyPr/>
          <a:lstStyle/>
          <a:p>
            <a:r>
              <a:rPr lang="en-US" dirty="0"/>
              <a:t>Step 1: Make an Account</a:t>
            </a:r>
          </a:p>
        </p:txBody>
      </p:sp>
      <p:sp>
        <p:nvSpPr>
          <p:cNvPr id="3" name="Content Placeholder 2">
            <a:extLst>
              <a:ext uri="{FF2B5EF4-FFF2-40B4-BE49-F238E27FC236}">
                <a16:creationId xmlns:a16="http://schemas.microsoft.com/office/drawing/2014/main" id="{8C57B408-45D4-1348-9D16-C188EBCF283A}"/>
              </a:ext>
            </a:extLst>
          </p:cNvPr>
          <p:cNvSpPr>
            <a:spLocks noGrp="1"/>
          </p:cNvSpPr>
          <p:nvPr>
            <p:ph idx="1"/>
          </p:nvPr>
        </p:nvSpPr>
        <p:spPr/>
        <p:txBody>
          <a:bodyPr/>
          <a:lstStyle/>
          <a:p>
            <a:r>
              <a:rPr lang="en-US" dirty="0"/>
              <a:t>Make an account and Login (https://</a:t>
            </a:r>
            <a:r>
              <a:rPr lang="en-US" dirty="0" err="1"/>
              <a:t>firstchoicebyandymark.com</a:t>
            </a:r>
            <a:r>
              <a:rPr lang="en-US" dirty="0"/>
              <a:t>/login)</a:t>
            </a:r>
          </a:p>
          <a:p>
            <a:r>
              <a:rPr lang="en-US" dirty="0"/>
              <a:t>You will need to know your team password for FIRST Choice</a:t>
            </a:r>
          </a:p>
        </p:txBody>
      </p:sp>
      <p:pic>
        <p:nvPicPr>
          <p:cNvPr id="5" name="Picture 4">
            <a:extLst>
              <a:ext uri="{FF2B5EF4-FFF2-40B4-BE49-F238E27FC236}">
                <a16:creationId xmlns:a16="http://schemas.microsoft.com/office/drawing/2014/main" id="{377F80C3-BA14-A943-9FBE-15CBD009386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003081" y="3031905"/>
            <a:ext cx="4138498" cy="2372135"/>
          </a:xfrm>
          <a:prstGeom prst="rect">
            <a:avLst/>
          </a:prstGeom>
        </p:spPr>
      </p:pic>
      <p:pic>
        <p:nvPicPr>
          <p:cNvPr id="6" name="Picture 5">
            <a:extLst>
              <a:ext uri="{FF2B5EF4-FFF2-40B4-BE49-F238E27FC236}">
                <a16:creationId xmlns:a16="http://schemas.microsoft.com/office/drawing/2014/main" id="{EED2F735-0FF7-7945-B28F-7072530DCF18}"/>
              </a:ext>
            </a:extLst>
          </p:cNvPr>
          <p:cNvPicPr>
            <a:picLocks noChangeAspect="1"/>
          </p:cNvPicPr>
          <p:nvPr/>
        </p:nvPicPr>
        <p:blipFill>
          <a:blip r:embed="rId3"/>
          <a:stretch>
            <a:fillRect/>
          </a:stretch>
        </p:blipFill>
        <p:spPr>
          <a:xfrm>
            <a:off x="416063" y="2674923"/>
            <a:ext cx="2984500" cy="3086100"/>
          </a:xfrm>
          <a:prstGeom prst="rect">
            <a:avLst/>
          </a:prstGeom>
        </p:spPr>
      </p:pic>
      <p:cxnSp>
        <p:nvCxnSpPr>
          <p:cNvPr id="7" name="Straight Arrow Connector 6">
            <a:extLst>
              <a:ext uri="{FF2B5EF4-FFF2-40B4-BE49-F238E27FC236}">
                <a16:creationId xmlns:a16="http://schemas.microsoft.com/office/drawing/2014/main" id="{5BA0F749-85E7-DE4E-9D60-9DFC962FEFDC}"/>
              </a:ext>
            </a:extLst>
          </p:cNvPr>
          <p:cNvCxnSpPr>
            <a:cxnSpLocks/>
          </p:cNvCxnSpPr>
          <p:nvPr/>
        </p:nvCxnSpPr>
        <p:spPr>
          <a:xfrm>
            <a:off x="536712" y="3990532"/>
            <a:ext cx="288235"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8" name="Slide Number Placeholder 7">
            <a:extLst>
              <a:ext uri="{FF2B5EF4-FFF2-40B4-BE49-F238E27FC236}">
                <a16:creationId xmlns:a16="http://schemas.microsoft.com/office/drawing/2014/main" id="{C453E280-311E-D242-A238-CF9B013D1BE0}"/>
              </a:ext>
            </a:extLst>
          </p:cNvPr>
          <p:cNvSpPr>
            <a:spLocks noGrp="1"/>
          </p:cNvSpPr>
          <p:nvPr>
            <p:ph type="sldNum" sz="quarter" idx="12"/>
          </p:nvPr>
        </p:nvSpPr>
        <p:spPr/>
        <p:txBody>
          <a:bodyPr/>
          <a:lstStyle/>
          <a:p>
            <a:fld id="{51845F5A-061D-4825-9AE9-D7794091C6CF}" type="slidenum">
              <a:rPr lang="en-US" smtClean="0"/>
              <a:pPr/>
              <a:t>5</a:t>
            </a:fld>
            <a:endParaRPr lang="en-US"/>
          </a:p>
        </p:txBody>
      </p:sp>
    </p:spTree>
    <p:extLst>
      <p:ext uri="{BB962C8B-B14F-4D97-AF65-F5344CB8AC3E}">
        <p14:creationId xmlns:p14="http://schemas.microsoft.com/office/powerpoint/2010/main" val="26303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A4892-468D-7A4B-A1A8-0C0D69814184}"/>
              </a:ext>
            </a:extLst>
          </p:cNvPr>
          <p:cNvSpPr>
            <a:spLocks noGrp="1"/>
          </p:cNvSpPr>
          <p:nvPr>
            <p:ph type="title"/>
          </p:nvPr>
        </p:nvSpPr>
        <p:spPr/>
        <p:txBody>
          <a:bodyPr/>
          <a:lstStyle/>
          <a:p>
            <a:r>
              <a:rPr lang="en-US" dirty="0"/>
              <a:t>Step 2: Create a Priority List</a:t>
            </a:r>
          </a:p>
        </p:txBody>
      </p:sp>
      <p:sp>
        <p:nvSpPr>
          <p:cNvPr id="3" name="Content Placeholder 2">
            <a:extLst>
              <a:ext uri="{FF2B5EF4-FFF2-40B4-BE49-F238E27FC236}">
                <a16:creationId xmlns:a16="http://schemas.microsoft.com/office/drawing/2014/main" id="{A70CFF43-CD33-0049-B925-F537F549D481}"/>
              </a:ext>
            </a:extLst>
          </p:cNvPr>
          <p:cNvSpPr>
            <a:spLocks noGrp="1"/>
          </p:cNvSpPr>
          <p:nvPr>
            <p:ph idx="1"/>
          </p:nvPr>
        </p:nvSpPr>
        <p:spPr/>
        <p:txBody>
          <a:bodyPr>
            <a:normAutofit/>
          </a:bodyPr>
          <a:lstStyle/>
          <a:p>
            <a:r>
              <a:rPr lang="en-US" sz="1600" i="1" dirty="0"/>
              <a:t>FIRST </a:t>
            </a:r>
            <a:r>
              <a:rPr lang="en-US" sz="1600" dirty="0"/>
              <a:t>and </a:t>
            </a:r>
            <a:r>
              <a:rPr lang="en-US" sz="1600" dirty="0" err="1"/>
              <a:t>AndyMark</a:t>
            </a:r>
            <a:r>
              <a:rPr lang="en-US" sz="1600" dirty="0"/>
              <a:t> use a priority list system</a:t>
            </a:r>
          </a:p>
          <a:p>
            <a:r>
              <a:rPr lang="en-US" sz="1600" dirty="0"/>
              <a:t>Teams indicate what items the like and then put them in an ordered list</a:t>
            </a:r>
          </a:p>
          <a:p>
            <a:r>
              <a:rPr lang="en-US" sz="1600" dirty="0"/>
              <a:t>You may not get all the items in your list. FIRST recommends that you list double the items you might have Credits for</a:t>
            </a:r>
          </a:p>
          <a:p>
            <a:r>
              <a:rPr lang="en-US" sz="1600" dirty="0"/>
              <a:t>If you don’t end up spending the Credits, you will get a chance to use them up after the two rounds are over on a first-come-first-served basis</a:t>
            </a:r>
          </a:p>
        </p:txBody>
      </p:sp>
      <p:pic>
        <p:nvPicPr>
          <p:cNvPr id="7" name="Picture 6" descr="A screenshot of a social media post&#10;&#10;Description automatically generated">
            <a:extLst>
              <a:ext uri="{FF2B5EF4-FFF2-40B4-BE49-F238E27FC236}">
                <a16:creationId xmlns:a16="http://schemas.microsoft.com/office/drawing/2014/main" id="{09EF3F27-F426-8641-AEA3-2358FC7C8F0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410942" y="3429000"/>
            <a:ext cx="6322115" cy="2778608"/>
          </a:xfrm>
          <a:prstGeom prst="rect">
            <a:avLst/>
          </a:prstGeom>
        </p:spPr>
      </p:pic>
      <p:pic>
        <p:nvPicPr>
          <p:cNvPr id="5" name="Picture 4">
            <a:extLst>
              <a:ext uri="{FF2B5EF4-FFF2-40B4-BE49-F238E27FC236}">
                <a16:creationId xmlns:a16="http://schemas.microsoft.com/office/drawing/2014/main" id="{7BF40E5D-2B43-FC47-8539-D7738F2593B6}"/>
              </a:ext>
            </a:extLst>
          </p:cNvPr>
          <p:cNvPicPr>
            <a:picLocks noChangeAspect="1"/>
          </p:cNvPicPr>
          <p:nvPr/>
        </p:nvPicPr>
        <p:blipFill>
          <a:blip r:embed="rId3"/>
          <a:stretch>
            <a:fillRect/>
          </a:stretch>
        </p:blipFill>
        <p:spPr>
          <a:xfrm>
            <a:off x="0" y="0"/>
            <a:ext cx="9144000" cy="6858000"/>
          </a:xfrm>
          <a:prstGeom prst="rect">
            <a:avLst/>
          </a:prstGeom>
        </p:spPr>
      </p:pic>
      <p:sp>
        <p:nvSpPr>
          <p:cNvPr id="6" name="Slide Number Placeholder 5">
            <a:extLst>
              <a:ext uri="{FF2B5EF4-FFF2-40B4-BE49-F238E27FC236}">
                <a16:creationId xmlns:a16="http://schemas.microsoft.com/office/drawing/2014/main" id="{CD8C30AC-B193-AA4B-A260-293C5F141410}"/>
              </a:ext>
            </a:extLst>
          </p:cNvPr>
          <p:cNvSpPr>
            <a:spLocks noGrp="1"/>
          </p:cNvSpPr>
          <p:nvPr>
            <p:ph type="sldNum" sz="quarter" idx="12"/>
          </p:nvPr>
        </p:nvSpPr>
        <p:spPr/>
        <p:txBody>
          <a:bodyPr/>
          <a:lstStyle/>
          <a:p>
            <a:fld id="{51845F5A-061D-4825-9AE9-D7794091C6CF}" type="slidenum">
              <a:rPr lang="en-US" smtClean="0"/>
              <a:pPr/>
              <a:t>6</a:t>
            </a:fld>
            <a:endParaRPr lang="en-US"/>
          </a:p>
        </p:txBody>
      </p:sp>
    </p:spTree>
    <p:extLst>
      <p:ext uri="{BB962C8B-B14F-4D97-AF65-F5344CB8AC3E}">
        <p14:creationId xmlns:p14="http://schemas.microsoft.com/office/powerpoint/2010/main" val="3836587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6469F-E1AD-1C48-AEE5-CF3FB865B432}"/>
              </a:ext>
            </a:extLst>
          </p:cNvPr>
          <p:cNvSpPr>
            <a:spLocks noGrp="1"/>
          </p:cNvSpPr>
          <p:nvPr>
            <p:ph type="title"/>
          </p:nvPr>
        </p:nvSpPr>
        <p:spPr/>
        <p:txBody>
          <a:bodyPr/>
          <a:lstStyle/>
          <a:p>
            <a:r>
              <a:rPr lang="en-US" dirty="0"/>
              <a:t>Priority List Processing</a:t>
            </a:r>
          </a:p>
        </p:txBody>
      </p:sp>
      <p:sp>
        <p:nvSpPr>
          <p:cNvPr id="3" name="Content Placeholder 2">
            <a:extLst>
              <a:ext uri="{FF2B5EF4-FFF2-40B4-BE49-F238E27FC236}">
                <a16:creationId xmlns:a16="http://schemas.microsoft.com/office/drawing/2014/main" id="{B3398552-C16A-6747-AFA1-A3A8FF5A717B}"/>
              </a:ext>
            </a:extLst>
          </p:cNvPr>
          <p:cNvSpPr>
            <a:spLocks noGrp="1"/>
          </p:cNvSpPr>
          <p:nvPr>
            <p:ph idx="1"/>
          </p:nvPr>
        </p:nvSpPr>
        <p:spPr/>
        <p:txBody>
          <a:bodyPr/>
          <a:lstStyle/>
          <a:p>
            <a:r>
              <a:rPr lang="en-US" dirty="0"/>
              <a:t>The priority list is processed in “rounds”. In each round, a team is given the highest entry on their priority list that they have enough credits for and is still available. Note that multiple items still count as a single entry (e.g. you may get all 20 shaft collars that are 1</a:t>
            </a:r>
            <a:r>
              <a:rPr lang="en-US" baseline="30000" dirty="0"/>
              <a:t>st</a:t>
            </a:r>
            <a:r>
              <a:rPr lang="en-US" dirty="0"/>
              <a:t> on your list in a single round).</a:t>
            </a:r>
          </a:p>
          <a:p>
            <a:r>
              <a:rPr lang="en-US" b="1" dirty="0"/>
              <a:t>[Rookie Tip] </a:t>
            </a:r>
            <a:r>
              <a:rPr lang="en-US" dirty="0"/>
              <a:t>Carefully choose your priority order to maximize the value of FIRST Choice</a:t>
            </a:r>
          </a:p>
          <a:p>
            <a:pPr marL="800100" lvl="1" indent="-342900">
              <a:buFont typeface="+mj-lt"/>
              <a:buAutoNum type="arabicPeriod"/>
            </a:pPr>
            <a:r>
              <a:rPr lang="en-US" dirty="0"/>
              <a:t>Popular items (e.g. NEO motors, Spark Max controllers) will go out of stock quickly. If you really want these put them high on your list</a:t>
            </a:r>
          </a:p>
          <a:p>
            <a:pPr marL="800100" lvl="1" indent="-342900">
              <a:buFont typeface="+mj-lt"/>
              <a:buAutoNum type="arabicPeriod"/>
            </a:pPr>
            <a:r>
              <a:rPr lang="en-US" dirty="0"/>
              <a:t>In each round, you only get a single “entry” satisfied. So, make sure that your high priority entries have significant value (i.e. avoid putting a single roll of tape as high priority). You are better off getting something more valuable and buying the cheap item from the store.</a:t>
            </a:r>
          </a:p>
          <a:p>
            <a:pPr marL="800100" lvl="1" indent="-342900">
              <a:buFont typeface="+mj-lt"/>
              <a:buAutoNum type="arabicPeriod"/>
            </a:pPr>
            <a:r>
              <a:rPr lang="en-US" dirty="0"/>
              <a:t>New items (e.g. game pieces) are added to the store in the second round. While you get more credits, you may want to save some from the first round for these items. </a:t>
            </a:r>
          </a:p>
        </p:txBody>
      </p:sp>
      <p:sp>
        <p:nvSpPr>
          <p:cNvPr id="5" name="Slide Number Placeholder 4">
            <a:extLst>
              <a:ext uri="{FF2B5EF4-FFF2-40B4-BE49-F238E27FC236}">
                <a16:creationId xmlns:a16="http://schemas.microsoft.com/office/drawing/2014/main" id="{CD7FDD4E-95D1-F74B-89C6-043244A75A8B}"/>
              </a:ext>
            </a:extLst>
          </p:cNvPr>
          <p:cNvSpPr>
            <a:spLocks noGrp="1"/>
          </p:cNvSpPr>
          <p:nvPr>
            <p:ph type="sldNum" sz="quarter" idx="12"/>
          </p:nvPr>
        </p:nvSpPr>
        <p:spPr/>
        <p:txBody>
          <a:bodyPr/>
          <a:lstStyle/>
          <a:p>
            <a:fld id="{51845F5A-061D-4825-9AE9-D7794091C6CF}" type="slidenum">
              <a:rPr lang="en-US" smtClean="0"/>
              <a:pPr/>
              <a:t>7</a:t>
            </a:fld>
            <a:endParaRPr lang="en-US"/>
          </a:p>
        </p:txBody>
      </p:sp>
    </p:spTree>
    <p:extLst>
      <p:ext uri="{BB962C8B-B14F-4D97-AF65-F5344CB8AC3E}">
        <p14:creationId xmlns:p14="http://schemas.microsoft.com/office/powerpoint/2010/main" val="3572186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7BE91-7292-D64F-8149-54B474D4728E}"/>
              </a:ext>
            </a:extLst>
          </p:cNvPr>
          <p:cNvSpPr>
            <a:spLocks noGrp="1"/>
          </p:cNvSpPr>
          <p:nvPr>
            <p:ph type="title"/>
          </p:nvPr>
        </p:nvSpPr>
        <p:spPr/>
        <p:txBody>
          <a:bodyPr/>
          <a:lstStyle/>
          <a:p>
            <a:r>
              <a:rPr lang="en-US" dirty="0"/>
              <a:t>What should rookies get?</a:t>
            </a:r>
          </a:p>
        </p:txBody>
      </p:sp>
      <p:sp>
        <p:nvSpPr>
          <p:cNvPr id="3" name="Content Placeholder 2">
            <a:extLst>
              <a:ext uri="{FF2B5EF4-FFF2-40B4-BE49-F238E27FC236}">
                <a16:creationId xmlns:a16="http://schemas.microsoft.com/office/drawing/2014/main" id="{14E5BFEB-A877-D84B-AE67-35738A1823F6}"/>
              </a:ext>
            </a:extLst>
          </p:cNvPr>
          <p:cNvSpPr>
            <a:spLocks noGrp="1"/>
          </p:cNvSpPr>
          <p:nvPr>
            <p:ph idx="1"/>
          </p:nvPr>
        </p:nvSpPr>
        <p:spPr>
          <a:xfrm>
            <a:off x="259080" y="1249680"/>
            <a:ext cx="4034624" cy="5029199"/>
          </a:xfrm>
        </p:spPr>
        <p:txBody>
          <a:bodyPr/>
          <a:lstStyle/>
          <a:p>
            <a:r>
              <a:rPr lang="en-US" dirty="0"/>
              <a:t>There are recommended lists on the FIRST Choice website. This is a good place to start </a:t>
            </a:r>
            <a:r>
              <a:rPr lang="en-US" sz="1800" dirty="0"/>
              <a:t>(</a:t>
            </a:r>
            <a:r>
              <a:rPr lang="en-US" sz="1800" dirty="0">
                <a:hlinkClick r:id="rId2"/>
              </a:rPr>
              <a:t>https://www.firstchoicebyandymark.com/priority-list-rookie</a:t>
            </a:r>
            <a:r>
              <a:rPr lang="en-US" sz="1800" dirty="0"/>
              <a:t>)</a:t>
            </a:r>
          </a:p>
        </p:txBody>
      </p:sp>
      <p:pic>
        <p:nvPicPr>
          <p:cNvPr id="5" name="Picture 4">
            <a:extLst>
              <a:ext uri="{FF2B5EF4-FFF2-40B4-BE49-F238E27FC236}">
                <a16:creationId xmlns:a16="http://schemas.microsoft.com/office/drawing/2014/main" id="{B7F864D4-1909-3F45-8649-7BCFF84B1BD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485857" y="1085988"/>
            <a:ext cx="4399063" cy="5406887"/>
          </a:xfrm>
          <a:prstGeom prst="rect">
            <a:avLst/>
          </a:prstGeom>
        </p:spPr>
      </p:pic>
      <p:pic>
        <p:nvPicPr>
          <p:cNvPr id="6" name="Picture 5">
            <a:extLst>
              <a:ext uri="{FF2B5EF4-FFF2-40B4-BE49-F238E27FC236}">
                <a16:creationId xmlns:a16="http://schemas.microsoft.com/office/drawing/2014/main" id="{1A02CA74-071B-6642-ACB0-8E59738F2FCA}"/>
              </a:ext>
            </a:extLst>
          </p:cNvPr>
          <p:cNvPicPr>
            <a:picLocks noChangeAspect="1"/>
          </p:cNvPicPr>
          <p:nvPr/>
        </p:nvPicPr>
        <p:blipFill>
          <a:blip r:embed="rId4"/>
          <a:stretch>
            <a:fillRect/>
          </a:stretch>
        </p:blipFill>
        <p:spPr>
          <a:xfrm>
            <a:off x="942892" y="3931920"/>
            <a:ext cx="2667000" cy="1676400"/>
          </a:xfrm>
          <a:prstGeom prst="rect">
            <a:avLst/>
          </a:prstGeom>
        </p:spPr>
      </p:pic>
      <p:sp>
        <p:nvSpPr>
          <p:cNvPr id="7" name="Slide Number Placeholder 6">
            <a:extLst>
              <a:ext uri="{FF2B5EF4-FFF2-40B4-BE49-F238E27FC236}">
                <a16:creationId xmlns:a16="http://schemas.microsoft.com/office/drawing/2014/main" id="{9C2325AC-24B6-EE41-B80B-39FAD0F88CE6}"/>
              </a:ext>
            </a:extLst>
          </p:cNvPr>
          <p:cNvSpPr>
            <a:spLocks noGrp="1"/>
          </p:cNvSpPr>
          <p:nvPr>
            <p:ph type="sldNum" sz="quarter" idx="12"/>
          </p:nvPr>
        </p:nvSpPr>
        <p:spPr/>
        <p:txBody>
          <a:bodyPr/>
          <a:lstStyle/>
          <a:p>
            <a:fld id="{51845F5A-061D-4825-9AE9-D7794091C6CF}" type="slidenum">
              <a:rPr lang="en-US" smtClean="0"/>
              <a:pPr/>
              <a:t>8</a:t>
            </a:fld>
            <a:endParaRPr lang="en-US"/>
          </a:p>
        </p:txBody>
      </p:sp>
    </p:spTree>
    <p:extLst>
      <p:ext uri="{BB962C8B-B14F-4D97-AF65-F5344CB8AC3E}">
        <p14:creationId xmlns:p14="http://schemas.microsoft.com/office/powerpoint/2010/main" val="4265005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2A86D-1AD7-074E-967E-124D341F65A3}"/>
              </a:ext>
            </a:extLst>
          </p:cNvPr>
          <p:cNvSpPr>
            <a:spLocks noGrp="1"/>
          </p:cNvSpPr>
          <p:nvPr>
            <p:ph type="title"/>
          </p:nvPr>
        </p:nvSpPr>
        <p:spPr/>
        <p:txBody>
          <a:bodyPr/>
          <a:lstStyle/>
          <a:p>
            <a:r>
              <a:rPr lang="en-US" dirty="0"/>
              <a:t>Credits</a:t>
            </a:r>
          </a:p>
        </p:txBody>
      </p:sp>
      <p:sp>
        <p:nvSpPr>
          <p:cNvPr id="3" name="Content Placeholder 2">
            <a:extLst>
              <a:ext uri="{FF2B5EF4-FFF2-40B4-BE49-F238E27FC236}">
                <a16:creationId xmlns:a16="http://schemas.microsoft.com/office/drawing/2014/main" id="{DD96F378-0CA0-E84A-95F8-1792A75135C5}"/>
              </a:ext>
            </a:extLst>
          </p:cNvPr>
          <p:cNvSpPr>
            <a:spLocks noGrp="1"/>
          </p:cNvSpPr>
          <p:nvPr>
            <p:ph idx="1"/>
          </p:nvPr>
        </p:nvSpPr>
        <p:spPr/>
        <p:txBody>
          <a:bodyPr/>
          <a:lstStyle/>
          <a:p>
            <a:r>
              <a:rPr lang="en-US" sz="1600" dirty="0"/>
              <a:t>This lesson was written by FRC 8027 for </a:t>
            </a:r>
            <a:r>
              <a:rPr lang="en-US" sz="1600" dirty="0" err="1"/>
              <a:t>FRCTutorials.com</a:t>
            </a:r>
            <a:endParaRPr lang="en-US" sz="1600" dirty="0"/>
          </a:p>
          <a:p>
            <a:r>
              <a:rPr lang="en-US" sz="1600" dirty="0"/>
              <a:t>You can contact the author at </a:t>
            </a:r>
            <a:r>
              <a:rPr lang="en-US" sz="1600" dirty="0">
                <a:hlinkClick r:id="rId2"/>
              </a:rPr>
              <a:t>team@droidsrobotics.org</a:t>
            </a:r>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More lessons for FIRST Robotics Competition are available at </a:t>
            </a:r>
            <a:r>
              <a:rPr lang="en-US" sz="1600" err="1"/>
              <a:t>www</a:t>
            </a:r>
            <a:r>
              <a:rPr lang="en-US" sz="1600"/>
              <a:t>.FRCtutorials</a:t>
            </a:r>
            <a:r>
              <a:rPr lang="en-US" sz="1600" dirty="0" err="1"/>
              <a:t>.com</a:t>
            </a:r>
            <a:endParaRPr lang="en-US" sz="1600" dirty="0"/>
          </a:p>
        </p:txBody>
      </p:sp>
      <p:pic>
        <p:nvPicPr>
          <p:cNvPr id="7" name="Picture 6" descr="A close up of a sign&#10;&#10;Description automatically generated">
            <a:extLst>
              <a:ext uri="{FF2B5EF4-FFF2-40B4-BE49-F238E27FC236}">
                <a16:creationId xmlns:a16="http://schemas.microsoft.com/office/drawing/2014/main" id="{AFAC38FE-CC4C-F545-A181-6A296B95CD3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027349" y="2210346"/>
            <a:ext cx="3127402" cy="1146714"/>
          </a:xfrm>
          <a:prstGeom prst="rect">
            <a:avLst/>
          </a:prstGeom>
        </p:spPr>
      </p:pic>
      <p:sp>
        <p:nvSpPr>
          <p:cNvPr id="8" name="Rectangle 7">
            <a:extLst>
              <a:ext uri="{FF2B5EF4-FFF2-40B4-BE49-F238E27FC236}">
                <a16:creationId xmlns:a16="http://schemas.microsoft.com/office/drawing/2014/main" id="{91E22156-0A2C-CB44-ABA2-A3A29A0E0156}"/>
              </a:ext>
            </a:extLst>
          </p:cNvPr>
          <p:cNvSpPr>
            <a:spLocks noChangeArrowheads="1"/>
          </p:cNvSpPr>
          <p:nvPr/>
        </p:nvSpPr>
        <p:spPr bwMode="auto">
          <a:xfrm>
            <a:off x="1420566" y="5157859"/>
            <a:ext cx="7464353" cy="430887"/>
          </a:xfrm>
          <a:prstGeom prst="rect">
            <a:avLst/>
          </a:prstGeom>
          <a:solidFill>
            <a:srgbClr val="F5F5F5"/>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Helvetica Neue"/>
              </a:rPr>
              <a:t>This work is licensed under 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Helvetica Neue"/>
              </a:rPr>
              <a:t> </a:t>
            </a:r>
            <a:r>
              <a:rPr kumimoji="0" lang="en-US" altLang="en-US" sz="1400" b="0" i="0" u="none" strike="noStrike" cap="none" normalizeH="0" baseline="0" dirty="0">
                <a:ln>
                  <a:noFill/>
                </a:ln>
                <a:solidFill>
                  <a:srgbClr val="4374B7"/>
                </a:solidFill>
                <a:effectLst/>
                <a:latin typeface="Helvetica Neue"/>
                <a:hlinkClick r:id="rId4"/>
              </a:rPr>
              <a:t>Creative Commons Attribution-NonCommercial-ShareAlike 4.0 International License</a:t>
            </a:r>
            <a:r>
              <a:rPr kumimoji="0" lang="en-US" altLang="en-US" sz="1400" b="0" i="0" u="none" strike="noStrike" cap="none" normalizeH="0" baseline="0" dirty="0">
                <a:ln>
                  <a:noFill/>
                </a:ln>
                <a:solidFill>
                  <a:srgbClr val="000000"/>
                </a:solidFill>
                <a:effectLst/>
                <a:latin typeface="Helvetica Neue"/>
              </a:rPr>
              <a:t>.</a:t>
            </a:r>
            <a:r>
              <a:rPr kumimoji="0" lang="en-US" altLang="en-US" sz="1100" b="0" i="0" u="none" strike="noStrike" cap="none" normalizeH="0" baseline="0" dirty="0">
                <a:ln>
                  <a:noFill/>
                </a:ln>
                <a:solidFill>
                  <a:schemeClr val="tx1"/>
                </a:solidFill>
                <a:effectLst/>
              </a:rPr>
              <a:t> </a:t>
            </a:r>
            <a:endParaRPr kumimoji="0" lang="en-US" altLang="en-US" b="0" i="0" u="none" strike="noStrike" cap="none" normalizeH="0" baseline="0" dirty="0">
              <a:ln>
                <a:noFill/>
              </a:ln>
              <a:solidFill>
                <a:srgbClr val="4374B7"/>
              </a:solidFill>
              <a:effectLst/>
              <a:latin typeface="Helvetica Neue"/>
            </a:endParaRPr>
          </a:p>
        </p:txBody>
      </p:sp>
      <p:pic>
        <p:nvPicPr>
          <p:cNvPr id="9" name="Picture 8" descr="Creative Commons License">
            <a:hlinkClick r:id="rId4"/>
            <a:extLst>
              <a:ext uri="{FF2B5EF4-FFF2-40B4-BE49-F238E27FC236}">
                <a16:creationId xmlns:a16="http://schemas.microsoft.com/office/drawing/2014/main" id="{9B4AC847-41B6-B14A-90DD-8FF7558B0884}"/>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64901" y="5219289"/>
            <a:ext cx="949845" cy="334606"/>
          </a:xfrm>
          <a:prstGeom prst="rect">
            <a:avLst/>
          </a:prstGeom>
          <a:noFill/>
          <a:extLst>
            <a:ext uri="{909E8E84-426E-40dd-AFC4-6F175D3DCCD1}">
              <a14:hiddenFill xmlns=""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6816A3A5-BDA6-024D-A1BC-6AADF5DFD28D}"/>
              </a:ext>
            </a:extLst>
          </p:cNvPr>
          <p:cNvSpPr>
            <a:spLocks noGrp="1"/>
          </p:cNvSpPr>
          <p:nvPr>
            <p:ph type="sldNum" sz="quarter" idx="12"/>
          </p:nvPr>
        </p:nvSpPr>
        <p:spPr/>
        <p:txBody>
          <a:bodyPr/>
          <a:lstStyle/>
          <a:p>
            <a:fld id="{51845F5A-061D-4825-9AE9-D7794091C6CF}" type="slidenum">
              <a:rPr lang="en-US" smtClean="0"/>
              <a:pPr/>
              <a:t>9</a:t>
            </a:fld>
            <a:endParaRPr lang="en-US"/>
          </a:p>
        </p:txBody>
      </p:sp>
    </p:spTree>
    <p:extLst>
      <p:ext uri="{BB962C8B-B14F-4D97-AF65-F5344CB8AC3E}">
        <p14:creationId xmlns:p14="http://schemas.microsoft.com/office/powerpoint/2010/main" val="1464113339"/>
      </p:ext>
    </p:extLst>
  </p:cSld>
  <p:clrMapOvr>
    <a:masterClrMapping/>
  </p:clrMapOvr>
</p:sld>
</file>

<file path=ppt/theme/theme1.xml><?xml version="1.0" encoding="utf-8"?>
<a:theme xmlns:a="http://schemas.openxmlformats.org/drawingml/2006/main" name="BrushVTI">
  <a:themeElements>
    <a:clrScheme name="Custom 17">
      <a:dk1>
        <a:sysClr val="windowText" lastClr="000000"/>
      </a:dk1>
      <a:lt1>
        <a:sysClr val="window" lastClr="FFFFFF"/>
      </a:lt1>
      <a:dk2>
        <a:srgbClr val="57495C"/>
      </a:dk2>
      <a:lt2>
        <a:srgbClr val="E7E6E6"/>
      </a:lt2>
      <a:accent1>
        <a:srgbClr val="F07C98"/>
      </a:accent1>
      <a:accent2>
        <a:srgbClr val="A6778D"/>
      </a:accent2>
      <a:accent3>
        <a:srgbClr val="768BA6"/>
      </a:accent3>
      <a:accent4>
        <a:srgbClr val="E8908B"/>
      </a:accent4>
      <a:accent5>
        <a:srgbClr val="C47A93"/>
      </a:accent5>
      <a:accent6>
        <a:srgbClr val="70A8DB"/>
      </a:accent6>
      <a:hlink>
        <a:srgbClr val="EB8067"/>
      </a:hlink>
      <a:folHlink>
        <a:srgbClr val="7BC7C0"/>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TotalTime>
  <Words>767</Words>
  <Application>Microsoft Macintosh PowerPoint</Application>
  <PresentationFormat>On-screen Show (4:3)</PresentationFormat>
  <Paragraphs>56</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Century Gothic</vt:lpstr>
      <vt:lpstr>Elephant</vt:lpstr>
      <vt:lpstr>Helvetica Neue</vt:lpstr>
      <vt:lpstr>BrushVTI</vt:lpstr>
      <vt:lpstr>FIRST Choice</vt:lpstr>
      <vt:lpstr>What is FIRST Choice?</vt:lpstr>
      <vt:lpstr>Voucher Codes</vt:lpstr>
      <vt:lpstr>How many credits do we get?</vt:lpstr>
      <vt:lpstr>Step 1: Make an Account</vt:lpstr>
      <vt:lpstr>Step 2: Create a Priority List</vt:lpstr>
      <vt:lpstr>Priority List Processing</vt:lpstr>
      <vt:lpstr>What should rookies get?</vt:lpstr>
      <vt:lpstr>Credits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Applying for Grants</dc:title>
  <dc:creator>Srinivasan Seshan</dc:creator>
  <cp:lastModifiedBy>Srinivasan Seshan</cp:lastModifiedBy>
  <cp:revision>26</cp:revision>
  <dcterms:created xsi:type="dcterms:W3CDTF">2020-03-03T17:05:41Z</dcterms:created>
  <dcterms:modified xsi:type="dcterms:W3CDTF">2020-03-06T17:30:24Z</dcterms:modified>
</cp:coreProperties>
</file>