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11"/>
  </p:notesMasterIdLst>
  <p:sldIdLst>
    <p:sldId id="256" r:id="rId2"/>
    <p:sldId id="272" r:id="rId3"/>
    <p:sldId id="267" r:id="rId4"/>
    <p:sldId id="273" r:id="rId5"/>
    <p:sldId id="268" r:id="rId6"/>
    <p:sldId id="269" r:id="rId7"/>
    <p:sldId id="270" r:id="rId8"/>
    <p:sldId id="271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14"/>
    <p:restoredTop sz="94694"/>
  </p:normalViewPr>
  <p:slideViewPr>
    <p:cSldViewPr snapToGrid="0" snapToObjects="1">
      <p:cViewPr varScale="1">
        <p:scale>
          <a:sx n="118" d="100"/>
          <a:sy n="118" d="100"/>
        </p:scale>
        <p:origin x="216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A05D45-2BCB-7D45-A4DC-3AF42B1AEA7C}" type="datetimeFigureOut">
              <a:rPr lang="en-US" smtClean="0"/>
              <a:t>3/6/20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32E23-AAD2-3D4F-B193-31CA6C6F7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919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B0D405-B8F0-F948-B2DC-9AA464B22AC1}" type="datetime1">
              <a:rPr lang="en-US" smtClean="0"/>
              <a:t>3/6/20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2020 FRCTutorials.com (Last edit 3/4/2020)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161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  <a:prstGeom prst="rect">
            <a:avLst/>
          </a:prstGeo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530802-A795-5747-A182-6B03F1EBC304}" type="datetime1">
              <a:rPr lang="en-US" smtClean="0"/>
              <a:t>3/6/20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2020 FRCTutorials.com (Last edit 3/4/2020)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173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D50E0E-A9F1-FB42-ADBB-EDE1E6B27479}" type="datetime1">
              <a:rPr lang="en-US" smtClean="0"/>
              <a:t>3/6/20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2020 FRCTutorials.com (Last edit 3/4/2020)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1303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80E0F62-236C-6D40-B03E-8657E368AB0D}" type="datetime1">
              <a:rPr lang="en-US" smtClean="0"/>
              <a:t>3/6/20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2020 FRCTutorials.com (Last edit 3/4/2020)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54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" y="365125"/>
            <a:ext cx="8663940" cy="7397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080" y="1249680"/>
            <a:ext cx="8663940" cy="502919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9105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B5D573-0D16-294D-8030-D4942726067A}" type="datetime1">
              <a:rPr lang="en-US" smtClean="0"/>
              <a:t>3/6/20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9080" y="6356350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 sz="1100"/>
            </a:lvl1pPr>
          </a:lstStyle>
          <a:p>
            <a:r>
              <a:rPr lang="en-US"/>
              <a:t>Copyright 2020 FRCTutorials.com (Last edit 3/4/2020)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04860" y="6356350"/>
            <a:ext cx="518160" cy="365125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51845F5A-061D-4825-9AE9-D7794091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177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63BB5A-2DEC-3947-BF15-355EACA9DA7E}" type="datetime1">
              <a:rPr lang="en-US" smtClean="0"/>
              <a:t>3/6/20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2020 FRCTutorials.com (Last edit 3/4/2020)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433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17B2D4-040A-3E4F-B319-B23E07EE4757}" type="datetime1">
              <a:rPr lang="en-US" smtClean="0"/>
              <a:t>3/6/20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2020 FRCTutorials.com (Last edit 3/4/2020)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606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5C86DC-8D3A-C54D-9D3C-414A908A6ADF}" type="datetime1">
              <a:rPr lang="en-US" smtClean="0"/>
              <a:t>3/6/20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2020 FRCTutorials.com (Last edit 3/4/2020)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371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D6AB757-4471-4C4E-93F0-D01CCC335186}" type="datetime1">
              <a:rPr lang="en-US" smtClean="0"/>
              <a:t>3/6/20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2020 FRCTutorials.com (Last edit 3/4/2020)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448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6B4F35-454D-E844-AA68-A003B59CB69D}" type="datetime1">
              <a:rPr lang="en-US" smtClean="0"/>
              <a:t>3/6/20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2020 FRCTutorials.com (Last edit 3/4/2020)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05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85F534-ECE2-B745-8223-15325D418892}" type="datetime1">
              <a:rPr lang="en-US" smtClean="0"/>
              <a:t>3/6/20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2020 FRCTutorials.com (Last edit 3/4/2020)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742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  <a:prstGeom prst="rect">
            <a:avLst/>
          </a:prstGeo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D45EDE-3D52-5741-BCAE-39EAC69E599F}" type="datetime1">
              <a:rPr lang="en-US" smtClean="0"/>
              <a:t>3/6/20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Copyright 2020 FRCTutorials.com (Last edit 3/4/2020)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200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" y="136526"/>
            <a:ext cx="8747760" cy="835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0500" y="1074420"/>
            <a:ext cx="8747760" cy="51892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4380" y="6365240"/>
            <a:ext cx="952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64C05-27EE-7E4D-9D71-4F5858FFD300}" type="datetime1">
              <a:rPr lang="en-US" smtClean="0"/>
              <a:t>3/6/20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0500" y="635126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Copyright 2020 FRCTutorials.com (Last edit 3/4/2020)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26780" y="6369049"/>
            <a:ext cx="411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01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2" r:id="rId3"/>
    <p:sldLayoutId id="2147483681" r:id="rId4"/>
    <p:sldLayoutId id="2147483680" r:id="rId5"/>
    <p:sldLayoutId id="2147483679" r:id="rId6"/>
    <p:sldLayoutId id="2147483678" r:id="rId7"/>
    <p:sldLayoutId id="2147483677" r:id="rId8"/>
    <p:sldLayoutId id="2147483676" r:id="rId9"/>
    <p:sldLayoutId id="2147483675" r:id="rId10"/>
    <p:sldLayoutId id="2147483673" r:id="rId11"/>
    <p:sldLayoutId id="2147483674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frc-events.firstinspires.org/2019/events/OffSeaso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ebluealliance.com/hall-of-fam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irstinspires.org/robotics/frc/calendar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team@droidsrobotics.or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creativecommons.org/licenses/by-nc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EBDC40C0-E1A7-4F68-ACE9-8D5E7B1F3D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C566B69-4C0B-443D-9422-FEE42F1CA7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BE0A882E-BEF2-4019-8A28-318E0E2FB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5255"/>
            <a:ext cx="9144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11560655 w 12192000"/>
              <a:gd name="connsiteY3" fmla="*/ 6858000 h 6858000"/>
              <a:gd name="connsiteX4" fmla="*/ 11572884 w 12192000"/>
              <a:gd name="connsiteY4" fmla="*/ 6759738 h 6858000"/>
              <a:gd name="connsiteX5" fmla="*/ 11812292 w 12192000"/>
              <a:gd name="connsiteY5" fmla="*/ 6532282 h 6858000"/>
              <a:gd name="connsiteX6" fmla="*/ 11956995 w 12192000"/>
              <a:gd name="connsiteY6" fmla="*/ 6386992 h 6858000"/>
              <a:gd name="connsiteX7" fmla="*/ 11801234 w 12192000"/>
              <a:gd name="connsiteY7" fmla="*/ 6284788 h 6858000"/>
              <a:gd name="connsiteX8" fmla="*/ 11856520 w 12192000"/>
              <a:gd name="connsiteY8" fmla="*/ 6193604 h 6858000"/>
              <a:gd name="connsiteX9" fmla="*/ 11722875 w 12192000"/>
              <a:gd name="connsiteY9" fmla="*/ 5956630 h 6858000"/>
              <a:gd name="connsiteX10" fmla="*/ 11763258 w 12192000"/>
              <a:gd name="connsiteY10" fmla="*/ 5635988 h 6858000"/>
              <a:gd name="connsiteX11" fmla="*/ 11706050 w 12192000"/>
              <a:gd name="connsiteY11" fmla="*/ 5351418 h 6858000"/>
              <a:gd name="connsiteX12" fmla="*/ 11697876 w 12192000"/>
              <a:gd name="connsiteY12" fmla="*/ 4763241 h 6858000"/>
              <a:gd name="connsiteX13" fmla="*/ 11776236 w 12192000"/>
              <a:gd name="connsiteY13" fmla="*/ 4730675 h 6858000"/>
              <a:gd name="connsiteX14" fmla="*/ 11868540 w 12192000"/>
              <a:gd name="connsiteY14" fmla="*/ 4584884 h 6858000"/>
              <a:gd name="connsiteX15" fmla="*/ 11898825 w 12192000"/>
              <a:gd name="connsiteY15" fmla="*/ 4517749 h 6858000"/>
              <a:gd name="connsiteX16" fmla="*/ 11897864 w 12192000"/>
              <a:gd name="connsiteY16" fmla="*/ 4375464 h 6858000"/>
              <a:gd name="connsiteX17" fmla="*/ 11854116 w 12192000"/>
              <a:gd name="connsiteY17" fmla="*/ 4311838 h 6858000"/>
              <a:gd name="connsiteX18" fmla="*/ 11901709 w 12192000"/>
              <a:gd name="connsiteY18" fmla="*/ 4203620 h 6858000"/>
              <a:gd name="connsiteX19" fmla="*/ 11974782 w 12192000"/>
              <a:gd name="connsiteY19" fmla="*/ 4114442 h 6858000"/>
              <a:gd name="connsiteX20" fmla="*/ 11932476 w 12192000"/>
              <a:gd name="connsiteY20" fmla="*/ 4024762 h 6858000"/>
              <a:gd name="connsiteX21" fmla="*/ 11885365 w 12192000"/>
              <a:gd name="connsiteY21" fmla="*/ 3939592 h 6858000"/>
              <a:gd name="connsiteX22" fmla="*/ 11751719 w 12192000"/>
              <a:gd name="connsiteY22" fmla="*/ 3749211 h 6858000"/>
              <a:gd name="connsiteX23" fmla="*/ 11513754 w 12192000"/>
              <a:gd name="connsiteY23" fmla="*/ 3604420 h 6858000"/>
              <a:gd name="connsiteX24" fmla="*/ 11220504 w 12192000"/>
              <a:gd name="connsiteY24" fmla="*/ 3488188 h 6858000"/>
              <a:gd name="connsiteX25" fmla="*/ 11312805 w 12192000"/>
              <a:gd name="connsiteY25" fmla="*/ 3414541 h 6858000"/>
              <a:gd name="connsiteX26" fmla="*/ 10805146 w 12192000"/>
              <a:gd name="connsiteY26" fmla="*/ 3277767 h 6858000"/>
              <a:gd name="connsiteX27" fmla="*/ 11234926 w 12192000"/>
              <a:gd name="connsiteY27" fmla="*/ 3203117 h 6858000"/>
              <a:gd name="connsiteX28" fmla="*/ 11204640 w 12192000"/>
              <a:gd name="connsiteY28" fmla="*/ 3174060 h 6858000"/>
              <a:gd name="connsiteX29" fmla="*/ 11174834 w 12192000"/>
              <a:gd name="connsiteY29" fmla="*/ 3143498 h 6858000"/>
              <a:gd name="connsiteX30" fmla="*/ 11400780 w 12192000"/>
              <a:gd name="connsiteY30" fmla="*/ 3099410 h 6858000"/>
              <a:gd name="connsiteX31" fmla="*/ 11297902 w 12192000"/>
              <a:gd name="connsiteY31" fmla="*/ 3041793 h 6858000"/>
              <a:gd name="connsiteX32" fmla="*/ 11485870 w 12192000"/>
              <a:gd name="connsiteY32" fmla="*/ 3021253 h 6858000"/>
              <a:gd name="connsiteX33" fmla="*/ 11513754 w 12192000"/>
              <a:gd name="connsiteY33" fmla="*/ 2944098 h 6858000"/>
              <a:gd name="connsiteX34" fmla="*/ 11405107 w 12192000"/>
              <a:gd name="connsiteY34" fmla="*/ 2906523 h 6858000"/>
              <a:gd name="connsiteX35" fmla="*/ 10572950 w 12192000"/>
              <a:gd name="connsiteY35" fmla="*/ 2803317 h 6858000"/>
              <a:gd name="connsiteX36" fmla="*/ 9205250 w 12192000"/>
              <a:gd name="connsiteY36" fmla="*/ 2778767 h 6858000"/>
              <a:gd name="connsiteX37" fmla="*/ 8579578 w 12192000"/>
              <a:gd name="connsiteY37" fmla="*/ 2759181 h 6858000"/>
              <a:gd name="connsiteX38" fmla="*/ 8370208 w 12192000"/>
              <a:gd name="connsiteY38" fmla="*/ 2759730 h 6858000"/>
              <a:gd name="connsiteX39" fmla="*/ 7470748 w 12192000"/>
              <a:gd name="connsiteY39" fmla="*/ 2819849 h 6858000"/>
              <a:gd name="connsiteX40" fmla="*/ 7001547 w 12192000"/>
              <a:gd name="connsiteY40" fmla="*/ 2861432 h 6858000"/>
              <a:gd name="connsiteX41" fmla="*/ 6295343 w 12192000"/>
              <a:gd name="connsiteY41" fmla="*/ 2988688 h 6858000"/>
              <a:gd name="connsiteX42" fmla="*/ 6075166 w 12192000"/>
              <a:gd name="connsiteY42" fmla="*/ 3078367 h 6858000"/>
              <a:gd name="connsiteX43" fmla="*/ 5859314 w 12192000"/>
              <a:gd name="connsiteY43" fmla="*/ 3139490 h 6858000"/>
              <a:gd name="connsiteX44" fmla="*/ 5800183 w 12192000"/>
              <a:gd name="connsiteY44" fmla="*/ 3195101 h 6858000"/>
              <a:gd name="connsiteX45" fmla="*/ 5882870 w 12192000"/>
              <a:gd name="connsiteY45" fmla="*/ 3252215 h 6858000"/>
              <a:gd name="connsiteX46" fmla="*/ 6232848 w 12192000"/>
              <a:gd name="connsiteY46" fmla="*/ 3274760 h 6858000"/>
              <a:gd name="connsiteX47" fmla="*/ 5911715 w 12192000"/>
              <a:gd name="connsiteY47" fmla="*/ 3347407 h 6858000"/>
              <a:gd name="connsiteX48" fmla="*/ 6384279 w 12192000"/>
              <a:gd name="connsiteY48" fmla="*/ 3312836 h 6858000"/>
              <a:gd name="connsiteX49" fmla="*/ 6526097 w 12192000"/>
              <a:gd name="connsiteY49" fmla="*/ 3325362 h 6858000"/>
              <a:gd name="connsiteX50" fmla="*/ 6403028 w 12192000"/>
              <a:gd name="connsiteY50" fmla="*/ 3383478 h 6858000"/>
              <a:gd name="connsiteX51" fmla="*/ 5767013 w 12192000"/>
              <a:gd name="connsiteY51" fmla="*/ 3500713 h 6858000"/>
              <a:gd name="connsiteX52" fmla="*/ 5706920 w 12192000"/>
              <a:gd name="connsiteY52" fmla="*/ 3511233 h 6858000"/>
              <a:gd name="connsiteX53" fmla="*/ 5310793 w 12192000"/>
              <a:gd name="connsiteY53" fmla="*/ 3677066 h 6858000"/>
              <a:gd name="connsiteX54" fmla="*/ 5548276 w 12192000"/>
              <a:gd name="connsiteY54" fmla="*/ 3660533 h 6858000"/>
              <a:gd name="connsiteX55" fmla="*/ 5293005 w 12192000"/>
              <a:gd name="connsiteY55" fmla="*/ 3765743 h 6858000"/>
              <a:gd name="connsiteX56" fmla="*/ 4983410 w 12192000"/>
              <a:gd name="connsiteY56" fmla="*/ 3883981 h 6858000"/>
              <a:gd name="connsiteX57" fmla="*/ 4674775 w 12192000"/>
              <a:gd name="connsiteY57" fmla="*/ 4068850 h 6858000"/>
              <a:gd name="connsiteX58" fmla="*/ 4453155 w 12192000"/>
              <a:gd name="connsiteY58" fmla="*/ 4163539 h 6858000"/>
              <a:gd name="connsiteX59" fmla="*/ 4492095 w 12192000"/>
              <a:gd name="connsiteY59" fmla="*/ 4237188 h 6858000"/>
              <a:gd name="connsiteX60" fmla="*/ 4464213 w 12192000"/>
              <a:gd name="connsiteY60" fmla="*/ 4318851 h 6858000"/>
              <a:gd name="connsiteX61" fmla="*/ 4857456 w 12192000"/>
              <a:gd name="connsiteY61" fmla="*/ 4241696 h 6858000"/>
              <a:gd name="connsiteX62" fmla="*/ 4713234 w 12192000"/>
              <a:gd name="connsiteY62" fmla="*/ 4295303 h 6858000"/>
              <a:gd name="connsiteX63" fmla="*/ 4656026 w 12192000"/>
              <a:gd name="connsiteY63" fmla="*/ 4348410 h 6858000"/>
              <a:gd name="connsiteX64" fmla="*/ 4718523 w 12192000"/>
              <a:gd name="connsiteY64" fmla="*/ 4368951 h 6858000"/>
              <a:gd name="connsiteX65" fmla="*/ 4989178 w 12192000"/>
              <a:gd name="connsiteY65" fmla="*/ 4420054 h 6858000"/>
              <a:gd name="connsiteX66" fmla="*/ 4304127 w 12192000"/>
              <a:gd name="connsiteY66" fmla="*/ 4609933 h 6858000"/>
              <a:gd name="connsiteX67" fmla="*/ 4402677 w 12192000"/>
              <a:gd name="connsiteY67" fmla="*/ 4624463 h 6858000"/>
              <a:gd name="connsiteX68" fmla="*/ 5398287 w 12192000"/>
              <a:gd name="connsiteY68" fmla="*/ 4608430 h 6858000"/>
              <a:gd name="connsiteX69" fmla="*/ 5592504 w 12192000"/>
              <a:gd name="connsiteY69" fmla="*/ 4585886 h 6858000"/>
              <a:gd name="connsiteX70" fmla="*/ 5411266 w 12192000"/>
              <a:gd name="connsiteY70" fmla="*/ 4964142 h 6858000"/>
              <a:gd name="connsiteX71" fmla="*/ 5480493 w 12192000"/>
              <a:gd name="connsiteY71" fmla="*/ 5031277 h 6858000"/>
              <a:gd name="connsiteX72" fmla="*/ 5233393 w 12192000"/>
              <a:gd name="connsiteY72" fmla="*/ 5047810 h 6858000"/>
              <a:gd name="connsiteX73" fmla="*/ 4750251 w 12192000"/>
              <a:gd name="connsiteY73" fmla="*/ 5256728 h 6858000"/>
              <a:gd name="connsiteX74" fmla="*/ 4508440 w 12192000"/>
              <a:gd name="connsiteY74" fmla="*/ 5624965 h 6858000"/>
              <a:gd name="connsiteX75" fmla="*/ 4602665 w 12192000"/>
              <a:gd name="connsiteY75" fmla="*/ 5706629 h 6858000"/>
              <a:gd name="connsiteX76" fmla="*/ 4215189 w 12192000"/>
              <a:gd name="connsiteY76" fmla="*/ 5797811 h 6858000"/>
              <a:gd name="connsiteX77" fmla="*/ 4407966 w 12192000"/>
              <a:gd name="connsiteY77" fmla="*/ 5826870 h 6858000"/>
              <a:gd name="connsiteX78" fmla="*/ 4265186 w 12192000"/>
              <a:gd name="connsiteY78" fmla="*/ 5881478 h 6858000"/>
              <a:gd name="connsiteX79" fmla="*/ 4145964 w 12192000"/>
              <a:gd name="connsiteY79" fmla="*/ 5977170 h 6858000"/>
              <a:gd name="connsiteX80" fmla="*/ 4710350 w 12192000"/>
              <a:gd name="connsiteY80" fmla="*/ 5909035 h 6858000"/>
              <a:gd name="connsiteX81" fmla="*/ 4870916 w 12192000"/>
              <a:gd name="connsiteY81" fmla="*/ 5949616 h 6858000"/>
              <a:gd name="connsiteX82" fmla="*/ 4960333 w 12192000"/>
              <a:gd name="connsiteY82" fmla="*/ 5949115 h 6858000"/>
              <a:gd name="connsiteX83" fmla="*/ 5073788 w 12192000"/>
              <a:gd name="connsiteY83" fmla="*/ 5953623 h 6858000"/>
              <a:gd name="connsiteX84" fmla="*/ 4979084 w 12192000"/>
              <a:gd name="connsiteY84" fmla="*/ 5990197 h 6858000"/>
              <a:gd name="connsiteX85" fmla="*/ 5100228 w 12192000"/>
              <a:gd name="connsiteY85" fmla="*/ 6151519 h 6858000"/>
              <a:gd name="connsiteX86" fmla="*/ 4666602 w 12192000"/>
              <a:gd name="connsiteY86" fmla="*/ 6266250 h 6858000"/>
              <a:gd name="connsiteX87" fmla="*/ 4762750 w 12192000"/>
              <a:gd name="connsiteY87" fmla="*/ 6288795 h 6858000"/>
              <a:gd name="connsiteX88" fmla="*/ 4815151 w 12192000"/>
              <a:gd name="connsiteY88" fmla="*/ 6322363 h 6858000"/>
              <a:gd name="connsiteX89" fmla="*/ 4558918 w 12192000"/>
              <a:gd name="connsiteY89" fmla="*/ 6504727 h 6858000"/>
              <a:gd name="connsiteX90" fmla="*/ 4899280 w 12192000"/>
              <a:gd name="connsiteY90" fmla="*/ 6480679 h 6858000"/>
              <a:gd name="connsiteX91" fmla="*/ 4692563 w 12192000"/>
              <a:gd name="connsiteY91" fmla="*/ 6586391 h 6858000"/>
              <a:gd name="connsiteX92" fmla="*/ 4303645 w 12192000"/>
              <a:gd name="connsiteY92" fmla="*/ 6834888 h 6858000"/>
              <a:gd name="connsiteX93" fmla="*/ 4307829 w 12192000"/>
              <a:gd name="connsiteY93" fmla="*/ 6852361 h 6858000"/>
              <a:gd name="connsiteX94" fmla="*/ 4323786 w 12192000"/>
              <a:gd name="connsiteY94" fmla="*/ 6858000 h 6858000"/>
              <a:gd name="connsiteX95" fmla="*/ 0 w 12192000"/>
              <a:gd name="connsiteY9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11560655" y="6858000"/>
                </a:lnTo>
                <a:lnTo>
                  <a:pt x="11572884" y="6759738"/>
                </a:lnTo>
                <a:cubicBezTo>
                  <a:pt x="11663744" y="6693104"/>
                  <a:pt x="11749315" y="6619456"/>
                  <a:pt x="11812292" y="6532282"/>
                </a:cubicBezTo>
                <a:cubicBezTo>
                  <a:pt x="11851232" y="6478675"/>
                  <a:pt x="11886807" y="6425068"/>
                  <a:pt x="11956995" y="6386992"/>
                </a:cubicBezTo>
                <a:cubicBezTo>
                  <a:pt x="11918054" y="6334888"/>
                  <a:pt x="11851232" y="6322863"/>
                  <a:pt x="11801234" y="6284788"/>
                </a:cubicBezTo>
                <a:cubicBezTo>
                  <a:pt x="11797390" y="6253224"/>
                  <a:pt x="11876711" y="6262743"/>
                  <a:pt x="11856520" y="6193604"/>
                </a:cubicBezTo>
                <a:cubicBezTo>
                  <a:pt x="11829119" y="6101419"/>
                  <a:pt x="11858923" y="5996209"/>
                  <a:pt x="11722875" y="5956630"/>
                </a:cubicBezTo>
                <a:cubicBezTo>
                  <a:pt x="11686819" y="5866950"/>
                  <a:pt x="11676724" y="5723664"/>
                  <a:pt x="11763258" y="5635988"/>
                </a:cubicBezTo>
                <a:cubicBezTo>
                  <a:pt x="11892094" y="5505226"/>
                  <a:pt x="11871424" y="5422059"/>
                  <a:pt x="11706050" y="5351418"/>
                </a:cubicBezTo>
                <a:cubicBezTo>
                  <a:pt x="11684896" y="5342400"/>
                  <a:pt x="11707491" y="4786287"/>
                  <a:pt x="11697876" y="4763241"/>
                </a:cubicBezTo>
                <a:cubicBezTo>
                  <a:pt x="11713260" y="4731677"/>
                  <a:pt x="11749315" y="4739192"/>
                  <a:pt x="11776236" y="4730675"/>
                </a:cubicBezTo>
                <a:cubicBezTo>
                  <a:pt x="11894018" y="4694603"/>
                  <a:pt x="11897864" y="4694603"/>
                  <a:pt x="11868540" y="4584884"/>
                </a:cubicBezTo>
                <a:cubicBezTo>
                  <a:pt x="11859884" y="4551817"/>
                  <a:pt x="11880076" y="4538289"/>
                  <a:pt x="11898825" y="4517749"/>
                </a:cubicBezTo>
                <a:cubicBezTo>
                  <a:pt x="11969013" y="4441095"/>
                  <a:pt x="11969494" y="4440094"/>
                  <a:pt x="11897864" y="4375464"/>
                </a:cubicBezTo>
                <a:cubicBezTo>
                  <a:pt x="11877192" y="4356928"/>
                  <a:pt x="11863252" y="4336887"/>
                  <a:pt x="11854116" y="4311838"/>
                </a:cubicBezTo>
                <a:cubicBezTo>
                  <a:pt x="11837290" y="4266245"/>
                  <a:pt x="11837771" y="4228169"/>
                  <a:pt x="11901709" y="4203620"/>
                </a:cubicBezTo>
                <a:cubicBezTo>
                  <a:pt x="11946418" y="4186086"/>
                  <a:pt x="11971897" y="4166044"/>
                  <a:pt x="11974782" y="4114442"/>
                </a:cubicBezTo>
                <a:cubicBezTo>
                  <a:pt x="11976706" y="4071355"/>
                  <a:pt x="11981993" y="4043299"/>
                  <a:pt x="11932476" y="4024762"/>
                </a:cubicBezTo>
                <a:cubicBezTo>
                  <a:pt x="11892576" y="4009732"/>
                  <a:pt x="11881038" y="3977668"/>
                  <a:pt x="11885365" y="3939592"/>
                </a:cubicBezTo>
                <a:cubicBezTo>
                  <a:pt x="11895460" y="3846405"/>
                  <a:pt x="11841137" y="3791796"/>
                  <a:pt x="11751719" y="3749211"/>
                </a:cubicBezTo>
                <a:cubicBezTo>
                  <a:pt x="11666628" y="3708629"/>
                  <a:pt x="11592115" y="3654019"/>
                  <a:pt x="11513754" y="3604420"/>
                </a:cubicBezTo>
                <a:cubicBezTo>
                  <a:pt x="11426740" y="3549310"/>
                  <a:pt x="11325786" y="3516243"/>
                  <a:pt x="11220504" y="3488188"/>
                </a:cubicBezTo>
                <a:cubicBezTo>
                  <a:pt x="11239734" y="3448108"/>
                  <a:pt x="11306076" y="3470653"/>
                  <a:pt x="11312805" y="3414541"/>
                </a:cubicBezTo>
                <a:cubicBezTo>
                  <a:pt x="11148394" y="3366945"/>
                  <a:pt x="10991193" y="3295301"/>
                  <a:pt x="10805146" y="3277767"/>
                </a:cubicBezTo>
                <a:cubicBezTo>
                  <a:pt x="10955618" y="3286784"/>
                  <a:pt x="11092147" y="3222154"/>
                  <a:pt x="11234926" y="3203117"/>
                </a:cubicBezTo>
                <a:cubicBezTo>
                  <a:pt x="11248386" y="3171554"/>
                  <a:pt x="11217140" y="3179569"/>
                  <a:pt x="11204640" y="3174060"/>
                </a:cubicBezTo>
                <a:cubicBezTo>
                  <a:pt x="11192140" y="3168047"/>
                  <a:pt x="11176757" y="3166042"/>
                  <a:pt x="11174834" y="3143498"/>
                </a:cubicBezTo>
                <a:cubicBezTo>
                  <a:pt x="11243580" y="3110932"/>
                  <a:pt x="11329632" y="3132475"/>
                  <a:pt x="11400780" y="3099410"/>
                </a:cubicBezTo>
                <a:cubicBezTo>
                  <a:pt x="11384916" y="3051314"/>
                  <a:pt x="11323382" y="3080371"/>
                  <a:pt x="11297902" y="3041793"/>
                </a:cubicBezTo>
                <a:cubicBezTo>
                  <a:pt x="11364246" y="3034780"/>
                  <a:pt x="11425779" y="3031774"/>
                  <a:pt x="11485870" y="3021253"/>
                </a:cubicBezTo>
                <a:cubicBezTo>
                  <a:pt x="11532984" y="3013236"/>
                  <a:pt x="11545964" y="2972154"/>
                  <a:pt x="11513754" y="2944098"/>
                </a:cubicBezTo>
                <a:cubicBezTo>
                  <a:pt x="11484909" y="2919049"/>
                  <a:pt x="11442604" y="2917044"/>
                  <a:pt x="11405107" y="2906523"/>
                </a:cubicBezTo>
                <a:cubicBezTo>
                  <a:pt x="11137817" y="2833377"/>
                  <a:pt x="10857066" y="2809829"/>
                  <a:pt x="10572950" y="2803317"/>
                </a:cubicBezTo>
                <a:cubicBezTo>
                  <a:pt x="10117210" y="2792795"/>
                  <a:pt x="9660028" y="2793297"/>
                  <a:pt x="9205250" y="2778767"/>
                </a:cubicBezTo>
                <a:cubicBezTo>
                  <a:pt x="8996489" y="2772379"/>
                  <a:pt x="8788540" y="2761765"/>
                  <a:pt x="8579578" y="2759181"/>
                </a:cubicBezTo>
                <a:cubicBezTo>
                  <a:pt x="8509922" y="2758320"/>
                  <a:pt x="8440155" y="2758352"/>
                  <a:pt x="8370208" y="2759730"/>
                </a:cubicBezTo>
                <a:cubicBezTo>
                  <a:pt x="8070708" y="2765742"/>
                  <a:pt x="7771690" y="2764238"/>
                  <a:pt x="7470748" y="2819849"/>
                </a:cubicBezTo>
                <a:cubicBezTo>
                  <a:pt x="7316911" y="2848407"/>
                  <a:pt x="7156825" y="2838887"/>
                  <a:pt x="7001547" y="2861432"/>
                </a:cubicBezTo>
                <a:cubicBezTo>
                  <a:pt x="6765024" y="2896002"/>
                  <a:pt x="6528501" y="2936583"/>
                  <a:pt x="6295343" y="2988688"/>
                </a:cubicBezTo>
                <a:cubicBezTo>
                  <a:pt x="6222271" y="3005220"/>
                  <a:pt x="6131892" y="3015241"/>
                  <a:pt x="6075166" y="3078367"/>
                </a:cubicBezTo>
                <a:cubicBezTo>
                  <a:pt x="5985266" y="3038288"/>
                  <a:pt x="5929502" y="3113938"/>
                  <a:pt x="5859314" y="3139490"/>
                </a:cubicBezTo>
                <a:cubicBezTo>
                  <a:pt x="5831912" y="3149510"/>
                  <a:pt x="5795857" y="3163538"/>
                  <a:pt x="5800183" y="3195101"/>
                </a:cubicBezTo>
                <a:cubicBezTo>
                  <a:pt x="5804030" y="3234680"/>
                  <a:pt x="5844410" y="3260231"/>
                  <a:pt x="5882870" y="3252215"/>
                </a:cubicBezTo>
                <a:cubicBezTo>
                  <a:pt x="6002574" y="3227164"/>
                  <a:pt x="6109777" y="3283277"/>
                  <a:pt x="6232848" y="3274760"/>
                </a:cubicBezTo>
                <a:cubicBezTo>
                  <a:pt x="6125643" y="3298808"/>
                  <a:pt x="6018918" y="3323358"/>
                  <a:pt x="5911715" y="3347407"/>
                </a:cubicBezTo>
                <a:cubicBezTo>
                  <a:pt x="6070839" y="3366444"/>
                  <a:pt x="6227559" y="3332376"/>
                  <a:pt x="6384279" y="3312836"/>
                </a:cubicBezTo>
                <a:cubicBezTo>
                  <a:pt x="6434757" y="3306824"/>
                  <a:pt x="6513117" y="3260732"/>
                  <a:pt x="6526097" y="3325362"/>
                </a:cubicBezTo>
                <a:cubicBezTo>
                  <a:pt x="6534750" y="3368448"/>
                  <a:pt x="6450622" y="3371454"/>
                  <a:pt x="6403028" y="3383478"/>
                </a:cubicBezTo>
                <a:cubicBezTo>
                  <a:pt x="6192945" y="3435081"/>
                  <a:pt x="5979497" y="3465141"/>
                  <a:pt x="5767013" y="3500713"/>
                </a:cubicBezTo>
                <a:cubicBezTo>
                  <a:pt x="5746822" y="3504220"/>
                  <a:pt x="5720381" y="3501214"/>
                  <a:pt x="5706920" y="3511233"/>
                </a:cubicBezTo>
                <a:cubicBezTo>
                  <a:pt x="5598272" y="3591895"/>
                  <a:pt x="5460782" y="3618449"/>
                  <a:pt x="5310793" y="3677066"/>
                </a:cubicBezTo>
                <a:cubicBezTo>
                  <a:pt x="5405498" y="3704622"/>
                  <a:pt x="5469435" y="3648007"/>
                  <a:pt x="5548276" y="3660533"/>
                </a:cubicBezTo>
                <a:cubicBezTo>
                  <a:pt x="5467993" y="3721154"/>
                  <a:pt x="5374731" y="3732677"/>
                  <a:pt x="5293005" y="3765743"/>
                </a:cubicBezTo>
                <a:cubicBezTo>
                  <a:pt x="5234355" y="3789291"/>
                  <a:pt x="5016580" y="3862938"/>
                  <a:pt x="4983410" y="3883981"/>
                </a:cubicBezTo>
                <a:cubicBezTo>
                  <a:pt x="4883416" y="3949110"/>
                  <a:pt x="4756501" y="3979672"/>
                  <a:pt x="4674775" y="4068850"/>
                </a:cubicBezTo>
                <a:cubicBezTo>
                  <a:pt x="4617087" y="4131477"/>
                  <a:pt x="4520939" y="4119952"/>
                  <a:pt x="4453155" y="4163539"/>
                </a:cubicBezTo>
                <a:cubicBezTo>
                  <a:pt x="4429119" y="4204622"/>
                  <a:pt x="4475751" y="4215143"/>
                  <a:pt x="4492095" y="4237188"/>
                </a:cubicBezTo>
                <a:cubicBezTo>
                  <a:pt x="4513728" y="4266746"/>
                  <a:pt x="4475269" y="4283280"/>
                  <a:pt x="4464213" y="4318851"/>
                </a:cubicBezTo>
                <a:cubicBezTo>
                  <a:pt x="4591608" y="4278771"/>
                  <a:pt x="4713234" y="4255223"/>
                  <a:pt x="4857456" y="4241696"/>
                </a:cubicBezTo>
                <a:cubicBezTo>
                  <a:pt x="4809862" y="4299311"/>
                  <a:pt x="4752174" y="4274261"/>
                  <a:pt x="4713234" y="4295303"/>
                </a:cubicBezTo>
                <a:cubicBezTo>
                  <a:pt x="4687756" y="4308830"/>
                  <a:pt x="4648816" y="4314843"/>
                  <a:pt x="4656026" y="4348410"/>
                </a:cubicBezTo>
                <a:cubicBezTo>
                  <a:pt x="4661795" y="4374963"/>
                  <a:pt x="4694486" y="4371456"/>
                  <a:pt x="4718523" y="4368951"/>
                </a:cubicBezTo>
                <a:cubicBezTo>
                  <a:pt x="4810825" y="4359433"/>
                  <a:pt x="4900722" y="4356425"/>
                  <a:pt x="4989178" y="4420054"/>
                </a:cubicBezTo>
                <a:cubicBezTo>
                  <a:pt x="4764193" y="4512739"/>
                  <a:pt x="4505557" y="4473661"/>
                  <a:pt x="4304127" y="4609933"/>
                </a:cubicBezTo>
                <a:cubicBezTo>
                  <a:pt x="4332491" y="4652018"/>
                  <a:pt x="4372871" y="4629473"/>
                  <a:pt x="4402677" y="4624463"/>
                </a:cubicBezTo>
                <a:cubicBezTo>
                  <a:pt x="4598338" y="4590394"/>
                  <a:pt x="5297332" y="4651016"/>
                  <a:pt x="5398287" y="4608430"/>
                </a:cubicBezTo>
                <a:cubicBezTo>
                  <a:pt x="5460301" y="4582379"/>
                  <a:pt x="5525682" y="4569853"/>
                  <a:pt x="5592504" y="4585886"/>
                </a:cubicBezTo>
                <a:cubicBezTo>
                  <a:pt x="5656923" y="4601416"/>
                  <a:pt x="5640578" y="4819353"/>
                  <a:pt x="5411266" y="4964142"/>
                </a:cubicBezTo>
                <a:cubicBezTo>
                  <a:pt x="5378575" y="4984684"/>
                  <a:pt x="5524721" y="5014244"/>
                  <a:pt x="5480493" y="5031277"/>
                </a:cubicBezTo>
                <a:cubicBezTo>
                  <a:pt x="5445880" y="5044804"/>
                  <a:pt x="5276179" y="5037289"/>
                  <a:pt x="5233393" y="5047810"/>
                </a:cubicBezTo>
                <a:cubicBezTo>
                  <a:pt x="5216567" y="5052318"/>
                  <a:pt x="4701216" y="5221157"/>
                  <a:pt x="4750251" y="5256728"/>
                </a:cubicBezTo>
                <a:cubicBezTo>
                  <a:pt x="4896877" y="5363441"/>
                  <a:pt x="5388190" y="5558833"/>
                  <a:pt x="4508440" y="5624965"/>
                </a:cubicBezTo>
                <a:cubicBezTo>
                  <a:pt x="4536323" y="5663542"/>
                  <a:pt x="4613241" y="5638994"/>
                  <a:pt x="4602665" y="5706629"/>
                </a:cubicBezTo>
                <a:cubicBezTo>
                  <a:pt x="4485845" y="5743202"/>
                  <a:pt x="4350758" y="5741198"/>
                  <a:pt x="4215189" y="5797811"/>
                </a:cubicBezTo>
                <a:cubicBezTo>
                  <a:pt x="4276245" y="5838893"/>
                  <a:pt x="4346432" y="5813844"/>
                  <a:pt x="4407966" y="5826870"/>
                </a:cubicBezTo>
                <a:cubicBezTo>
                  <a:pt x="4373353" y="5878473"/>
                  <a:pt x="4313741" y="5870457"/>
                  <a:pt x="4265186" y="5881478"/>
                </a:cubicBezTo>
                <a:cubicBezTo>
                  <a:pt x="4220479" y="5892001"/>
                  <a:pt x="4125774" y="5981680"/>
                  <a:pt x="4145964" y="5977170"/>
                </a:cubicBezTo>
                <a:cubicBezTo>
                  <a:pt x="4332971" y="5937091"/>
                  <a:pt x="4522862" y="5948113"/>
                  <a:pt x="4710350" y="5909035"/>
                </a:cubicBezTo>
                <a:cubicBezTo>
                  <a:pt x="4772366" y="5896009"/>
                  <a:pt x="4842554" y="5870958"/>
                  <a:pt x="4870916" y="5949616"/>
                </a:cubicBezTo>
                <a:cubicBezTo>
                  <a:pt x="4879571" y="5972663"/>
                  <a:pt x="4873321" y="5980177"/>
                  <a:pt x="4960333" y="5949115"/>
                </a:cubicBezTo>
                <a:cubicBezTo>
                  <a:pt x="4994466" y="5937091"/>
                  <a:pt x="5039656" y="5924065"/>
                  <a:pt x="5073788" y="5953623"/>
                </a:cubicBezTo>
                <a:cubicBezTo>
                  <a:pt x="5052154" y="5990698"/>
                  <a:pt x="5010331" y="5979675"/>
                  <a:pt x="4979084" y="5990197"/>
                </a:cubicBezTo>
                <a:cubicBezTo>
                  <a:pt x="4896397" y="6017250"/>
                  <a:pt x="5180513" y="6120457"/>
                  <a:pt x="5100228" y="6151519"/>
                </a:cubicBezTo>
                <a:cubicBezTo>
                  <a:pt x="4935817" y="6215148"/>
                  <a:pt x="4832938" y="6196611"/>
                  <a:pt x="4666602" y="6266250"/>
                </a:cubicBezTo>
                <a:cubicBezTo>
                  <a:pt x="4723331" y="6264746"/>
                  <a:pt x="4706024" y="6288795"/>
                  <a:pt x="4762750" y="6288795"/>
                </a:cubicBezTo>
                <a:cubicBezTo>
                  <a:pt x="4788229" y="6288795"/>
                  <a:pt x="4815151" y="6294807"/>
                  <a:pt x="4815151" y="6322363"/>
                </a:cubicBezTo>
                <a:cubicBezTo>
                  <a:pt x="4815151" y="6348414"/>
                  <a:pt x="4516613" y="6491199"/>
                  <a:pt x="4558918" y="6504727"/>
                </a:cubicBezTo>
                <a:cubicBezTo>
                  <a:pt x="4674295" y="6541299"/>
                  <a:pt x="4970431" y="6429075"/>
                  <a:pt x="4899280" y="6480679"/>
                </a:cubicBezTo>
                <a:cubicBezTo>
                  <a:pt x="4791114" y="6559337"/>
                  <a:pt x="4774769" y="6574868"/>
                  <a:pt x="4692563" y="6586391"/>
                </a:cubicBezTo>
                <a:cubicBezTo>
                  <a:pt x="4621894" y="6596411"/>
                  <a:pt x="4373353" y="6816352"/>
                  <a:pt x="4303645" y="6834888"/>
                </a:cubicBezTo>
                <a:cubicBezTo>
                  <a:pt x="4288262" y="6838896"/>
                  <a:pt x="4291687" y="6845065"/>
                  <a:pt x="4307829" y="6852361"/>
                </a:cubicBezTo>
                <a:lnTo>
                  <a:pt x="4323786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6D10DD-A92A-2E4D-AA2E-01CA87E13E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1027" y="843324"/>
            <a:ext cx="8144738" cy="1701570"/>
          </a:xfrm>
        </p:spPr>
        <p:txBody>
          <a:bodyPr anchor="b">
            <a:normAutofit/>
          </a:bodyPr>
          <a:lstStyle/>
          <a:p>
            <a:r>
              <a:rPr lang="en-US" sz="6000" b="1" dirty="0"/>
              <a:t>Season Timeline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51823A-01D3-E043-AA51-5953B8CE34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1028" y="2601649"/>
            <a:ext cx="3943349" cy="646785"/>
          </a:xfrm>
        </p:spPr>
        <p:txBody>
          <a:bodyPr>
            <a:normAutofit/>
          </a:bodyPr>
          <a:lstStyle/>
          <a:p>
            <a:r>
              <a:rPr lang="en-US" sz="1700" dirty="0"/>
              <a:t>Team 8027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308E1C94-3AEF-FD4C-BDC0-68CA68CA8AE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54378" y="4131092"/>
            <a:ext cx="3671887" cy="1569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137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3D102-324B-E94D-9F7F-EAD3344AA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FFDAB8-7A6A-6D4F-BD38-DB7A47166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2020 FRCTutorials.com (Last edit 3/4/2020)</a:t>
            </a: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4F6709-CCCC-304A-85D9-B84300AF5E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647255"/>
              </p:ext>
            </p:extLst>
          </p:nvPr>
        </p:nvGraphicFramePr>
        <p:xfrm>
          <a:off x="259080" y="1412351"/>
          <a:ext cx="8625841" cy="4703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8444">
                  <a:extLst>
                    <a:ext uri="{9D8B030D-6E8A-4147-A177-3AD203B41FA5}">
                      <a16:colId xmlns:a16="http://schemas.microsoft.com/office/drawing/2014/main" val="202141631"/>
                    </a:ext>
                  </a:extLst>
                </a:gridCol>
                <a:gridCol w="600380">
                  <a:extLst>
                    <a:ext uri="{9D8B030D-6E8A-4147-A177-3AD203B41FA5}">
                      <a16:colId xmlns:a16="http://schemas.microsoft.com/office/drawing/2014/main" val="4092589707"/>
                    </a:ext>
                  </a:extLst>
                </a:gridCol>
                <a:gridCol w="437322">
                  <a:extLst>
                    <a:ext uri="{9D8B030D-6E8A-4147-A177-3AD203B41FA5}">
                      <a16:colId xmlns:a16="http://schemas.microsoft.com/office/drawing/2014/main" val="3494314950"/>
                    </a:ext>
                  </a:extLst>
                </a:gridCol>
                <a:gridCol w="397565">
                  <a:extLst>
                    <a:ext uri="{9D8B030D-6E8A-4147-A177-3AD203B41FA5}">
                      <a16:colId xmlns:a16="http://schemas.microsoft.com/office/drawing/2014/main" val="1044550184"/>
                    </a:ext>
                  </a:extLst>
                </a:gridCol>
                <a:gridCol w="387626">
                  <a:extLst>
                    <a:ext uri="{9D8B030D-6E8A-4147-A177-3AD203B41FA5}">
                      <a16:colId xmlns:a16="http://schemas.microsoft.com/office/drawing/2014/main" val="2026532230"/>
                    </a:ext>
                  </a:extLst>
                </a:gridCol>
                <a:gridCol w="506896">
                  <a:extLst>
                    <a:ext uri="{9D8B030D-6E8A-4147-A177-3AD203B41FA5}">
                      <a16:colId xmlns:a16="http://schemas.microsoft.com/office/drawing/2014/main" val="2764333139"/>
                    </a:ext>
                  </a:extLst>
                </a:gridCol>
                <a:gridCol w="506896">
                  <a:extLst>
                    <a:ext uri="{9D8B030D-6E8A-4147-A177-3AD203B41FA5}">
                      <a16:colId xmlns:a16="http://schemas.microsoft.com/office/drawing/2014/main" val="3568248348"/>
                    </a:ext>
                  </a:extLst>
                </a:gridCol>
                <a:gridCol w="377687">
                  <a:extLst>
                    <a:ext uri="{9D8B030D-6E8A-4147-A177-3AD203B41FA5}">
                      <a16:colId xmlns:a16="http://schemas.microsoft.com/office/drawing/2014/main" val="37005205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743964207"/>
                    </a:ext>
                  </a:extLst>
                </a:gridCol>
                <a:gridCol w="496956">
                  <a:extLst>
                    <a:ext uri="{9D8B030D-6E8A-4147-A177-3AD203B41FA5}">
                      <a16:colId xmlns:a16="http://schemas.microsoft.com/office/drawing/2014/main" val="160720200"/>
                    </a:ext>
                  </a:extLst>
                </a:gridCol>
                <a:gridCol w="516835">
                  <a:extLst>
                    <a:ext uri="{9D8B030D-6E8A-4147-A177-3AD203B41FA5}">
                      <a16:colId xmlns:a16="http://schemas.microsoft.com/office/drawing/2014/main" val="2726229642"/>
                    </a:ext>
                  </a:extLst>
                </a:gridCol>
                <a:gridCol w="566530">
                  <a:extLst>
                    <a:ext uri="{9D8B030D-6E8A-4147-A177-3AD203B41FA5}">
                      <a16:colId xmlns:a16="http://schemas.microsoft.com/office/drawing/2014/main" val="3185205518"/>
                    </a:ext>
                  </a:extLst>
                </a:gridCol>
                <a:gridCol w="625504">
                  <a:extLst>
                    <a:ext uri="{9D8B030D-6E8A-4147-A177-3AD203B41FA5}">
                      <a16:colId xmlns:a16="http://schemas.microsoft.com/office/drawing/2014/main" val="575054993"/>
                    </a:ext>
                  </a:extLst>
                </a:gridCol>
              </a:tblGrid>
              <a:tr h="587982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May</a:t>
                      </a:r>
                    </a:p>
                  </a:txBody>
                  <a:tcPr vert="vert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Jun</a:t>
                      </a:r>
                    </a:p>
                  </a:txBody>
                  <a:tcPr vert="vert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Jul</a:t>
                      </a:r>
                    </a:p>
                  </a:txBody>
                  <a:tcPr vert="vert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Aug</a:t>
                      </a:r>
                    </a:p>
                  </a:txBody>
                  <a:tcPr vert="vert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Sep</a:t>
                      </a:r>
                    </a:p>
                  </a:txBody>
                  <a:tcPr vert="vert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Oct</a:t>
                      </a:r>
                    </a:p>
                  </a:txBody>
                  <a:tcPr vert="vert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Nov</a:t>
                      </a:r>
                    </a:p>
                  </a:txBody>
                  <a:tcPr vert="vert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Dec</a:t>
                      </a:r>
                    </a:p>
                  </a:txBody>
                  <a:tcPr vert="vert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Jan</a:t>
                      </a:r>
                    </a:p>
                  </a:txBody>
                  <a:tcPr vert="vert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Feb</a:t>
                      </a:r>
                    </a:p>
                  </a:txBody>
                  <a:tcPr vert="vert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Mar</a:t>
                      </a:r>
                    </a:p>
                  </a:txBody>
                  <a:tcPr vert="vert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Apr</a:t>
                      </a:r>
                    </a:p>
                  </a:txBody>
                  <a:tcPr vert="vert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281916"/>
                  </a:ext>
                </a:extLst>
              </a:tr>
              <a:tr h="587982">
                <a:tc>
                  <a:txBody>
                    <a:bodyPr/>
                    <a:lstStyle/>
                    <a:p>
                      <a:r>
                        <a:rPr lang="en-US" sz="1800" dirty="0"/>
                        <a:t>Registration Opens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719026"/>
                  </a:ext>
                </a:extLst>
              </a:tr>
              <a:tr h="587982">
                <a:tc>
                  <a:txBody>
                    <a:bodyPr/>
                    <a:lstStyle/>
                    <a:p>
                      <a:r>
                        <a:rPr lang="en-US" sz="1800" dirty="0"/>
                        <a:t>Pre-Season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1416217"/>
                  </a:ext>
                </a:extLst>
              </a:tr>
              <a:tr h="587982">
                <a:tc>
                  <a:txBody>
                    <a:bodyPr/>
                    <a:lstStyle/>
                    <a:p>
                      <a:r>
                        <a:rPr lang="en-US" sz="1800" dirty="0"/>
                        <a:t>Kickoff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1833137"/>
                  </a:ext>
                </a:extLst>
              </a:tr>
              <a:tr h="587982">
                <a:tc>
                  <a:txBody>
                    <a:bodyPr/>
                    <a:lstStyle/>
                    <a:p>
                      <a:r>
                        <a:rPr lang="en-US" sz="1800" dirty="0"/>
                        <a:t>Build Season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688809"/>
                  </a:ext>
                </a:extLst>
              </a:tr>
              <a:tr h="587982">
                <a:tc>
                  <a:txBody>
                    <a:bodyPr/>
                    <a:lstStyle/>
                    <a:p>
                      <a:r>
                        <a:rPr lang="en-US" sz="1800" dirty="0"/>
                        <a:t>Competition Season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7042520"/>
                  </a:ext>
                </a:extLst>
              </a:tr>
              <a:tr h="587982">
                <a:tc>
                  <a:txBody>
                    <a:bodyPr/>
                    <a:lstStyle/>
                    <a:p>
                      <a:r>
                        <a:rPr lang="en-US" sz="1800" dirty="0"/>
                        <a:t>World Championships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935264"/>
                  </a:ext>
                </a:extLst>
              </a:tr>
              <a:tr h="58798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8724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1364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BF5E0-60F7-A947-AF21-BC7F4EC75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Pre-Season: May-December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5CB2E-2D68-1948-9B40-234BA7E6F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Registration Opens: May</a:t>
            </a:r>
          </a:p>
          <a:p>
            <a:r>
              <a:rPr lang="en-US" dirty="0"/>
              <a:t>Off-season events: May-November (e.g. </a:t>
            </a:r>
            <a:r>
              <a:rPr lang="en-US" dirty="0">
                <a:hlinkClick r:id="rId2"/>
              </a:rPr>
              <a:t>https://frc-events.firstinspires.org/2019/events/OffSeason</a:t>
            </a:r>
            <a:r>
              <a:rPr lang="en-US" dirty="0"/>
              <a:t>)</a:t>
            </a:r>
          </a:p>
          <a:p>
            <a:r>
              <a:rPr lang="en-US" dirty="0"/>
              <a:t>First Event Registration: September</a:t>
            </a:r>
          </a:p>
          <a:p>
            <a:r>
              <a:rPr lang="en-US" dirty="0"/>
              <a:t>Drive Base opt-out - September</a:t>
            </a:r>
          </a:p>
          <a:p>
            <a:r>
              <a:rPr lang="en-US" dirty="0"/>
              <a:t>Kit and Kickoff Registration: October</a:t>
            </a:r>
          </a:p>
          <a:p>
            <a:r>
              <a:rPr lang="en-US" dirty="0"/>
              <a:t>Second Event Registration: October</a:t>
            </a:r>
          </a:p>
          <a:p>
            <a:r>
              <a:rPr lang="en-US" dirty="0"/>
              <a:t>Pre-qualified teams register for Worlds – October</a:t>
            </a:r>
          </a:p>
          <a:p>
            <a:r>
              <a:rPr lang="en-US" dirty="0"/>
              <a:t>Event 1 payment Due: November</a:t>
            </a:r>
          </a:p>
          <a:p>
            <a:r>
              <a:rPr lang="en-US" dirty="0"/>
              <a:t>FIRST Choice Round 1: November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3BEA05-0DC5-764B-AB57-CC60ECCFF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2020 FRCTutorials.com (Last edit 3/4/2020)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574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932A-ED7D-6247-9942-BF4FDAB46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do in the off-season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0A927-6125-D74A-8A91-16AA86D2C4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a rookie team or a team that just added new students, this is a perfect time to start learning:</a:t>
            </a:r>
          </a:p>
          <a:p>
            <a:pPr lvl="1"/>
            <a:r>
              <a:rPr lang="en-US" dirty="0"/>
              <a:t>Build a kit of parts chassis (borrow parts from an existing team if you are new)</a:t>
            </a:r>
          </a:p>
          <a:p>
            <a:pPr lvl="1"/>
            <a:r>
              <a:rPr lang="en-US" dirty="0"/>
              <a:t>Get it moving</a:t>
            </a:r>
          </a:p>
          <a:p>
            <a:pPr lvl="1"/>
            <a:r>
              <a:rPr lang="en-US" dirty="0"/>
              <a:t>Compete in an off-season event</a:t>
            </a:r>
          </a:p>
          <a:p>
            <a:r>
              <a:rPr lang="en-US" dirty="0"/>
              <a:t>The off-season is also a great time to do outreach. Once the challenge is launched, finding time is difficult.</a:t>
            </a:r>
          </a:p>
          <a:p>
            <a:r>
              <a:rPr lang="en-US" dirty="0"/>
              <a:t>While some teams are large and have a sub-set of students devoted to outreach, smaller teams need to get their outreach done in the off-season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558A30-2132-7549-AB26-7D046569D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2020 FRCTutorials.com (Last edit 3/4/2020)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846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BF5E0-60F7-A947-AF21-BC7F4EC75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Season: 6 weeks from Kickoff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5CB2E-2D68-1948-9B40-234BA7E6F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Kickoff: first Saturday in January</a:t>
            </a:r>
          </a:p>
          <a:p>
            <a:r>
              <a:rPr lang="en-US" dirty="0"/>
              <a:t>Kit of Parts replacement (anything missing or damaged): January</a:t>
            </a:r>
          </a:p>
          <a:p>
            <a:r>
              <a:rPr lang="en-US" dirty="0"/>
              <a:t>FIRST Choice Round 2: January</a:t>
            </a:r>
          </a:p>
          <a:p>
            <a:r>
              <a:rPr lang="en-US" dirty="0"/>
              <a:t>2nd Event payment Due: January</a:t>
            </a:r>
          </a:p>
          <a:p>
            <a:r>
              <a:rPr lang="en-US" dirty="0"/>
              <a:t>Chairman’s, Woodie Flowers, and Deans List awards due in February</a:t>
            </a:r>
          </a:p>
          <a:p>
            <a:r>
              <a:rPr lang="en-US" dirty="0"/>
              <a:t>This time period can be incredibly stressful and busy for a team. Expect long hours. Teams expect students to spend 10 or more hours each week during this period.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3BEA05-0DC5-764B-AB57-CC60ECCFF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2020 FRCTutorials.com (Last edit 3/4/2020)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943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BF5E0-60F7-A947-AF21-BC7F4EC75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Competition Season: February-March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5CB2E-2D68-1948-9B40-234BA7E6F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Week Zero: The nickname typically given for the week right after the 6 week build season. Some teams with a full field host a scrimmage for teams that week.</a:t>
            </a:r>
          </a:p>
          <a:p>
            <a:r>
              <a:rPr lang="en-US" dirty="0"/>
              <a:t>Week One-Seven: Competitions are held all over the world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3BEA05-0DC5-764B-AB57-CC60ECCFF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2020 FRCTutorials.com (Last edit 3/4/2020)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254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C6BB8-0803-934C-A799-07250C22B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World Championships: April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1FBBC-B47E-BB43-91E8-BE077C2413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season officially ends with the two World Championships in Houston and Detroit</a:t>
            </a:r>
          </a:p>
          <a:p>
            <a:r>
              <a:rPr lang="en-US" dirty="0"/>
              <a:t>Teams that win Chairman’s at either of the two venues get entered into a Hall of Fame (</a:t>
            </a:r>
            <a:r>
              <a:rPr lang="en-US" dirty="0">
                <a:hlinkClick r:id="rId2"/>
              </a:rPr>
              <a:t>https://www.thebluealliance.com/hall-of-fame</a:t>
            </a:r>
            <a:r>
              <a:rPr lang="en-US" dirty="0"/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097627-F1A1-DE43-9E73-9A659335A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2020 FRCTutorials.com (Last edit 3/4/2020)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27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55FBC-EC1A-0E40-BC56-145D45E8C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1FEEA-BDED-284F-A2B2-DF5CA0F12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https://www.firstinspires.org/robotics/frc/calendar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2338C6-8920-B649-B9CF-B16AE066C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2020 FRCTutorials.com (Last edit 3/4/2020)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683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2A86D-1AD7-074E-967E-124D341F6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Credits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6F378-0CA0-E84A-95F8-1792A7513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This lesson was written by FRC 8027 for </a:t>
            </a:r>
            <a:r>
              <a:rPr lang="en-US" sz="1600" dirty="0" err="1"/>
              <a:t>FRCTutorials.com</a:t>
            </a:r>
            <a:endParaRPr lang="en-US" sz="1600" dirty="0"/>
          </a:p>
          <a:p>
            <a:r>
              <a:rPr lang="en-US" sz="1600" dirty="0"/>
              <a:t>You can contact the author at </a:t>
            </a:r>
            <a:r>
              <a:rPr lang="en-US" sz="1600" dirty="0">
                <a:hlinkClick r:id="rId2"/>
              </a:rPr>
              <a:t>team@droidsrobotics.org</a:t>
            </a:r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More lessons for FIRST Robotics Competition are available at </a:t>
            </a:r>
            <a:r>
              <a:rPr lang="en-US" sz="1600" err="1"/>
              <a:t>www</a:t>
            </a:r>
            <a:r>
              <a:rPr lang="en-US" sz="1600"/>
              <a:t>.FRCtutorials</a:t>
            </a:r>
            <a:r>
              <a:rPr lang="en-US" sz="1600" dirty="0" err="1"/>
              <a:t>.com</a:t>
            </a:r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C8BB0A-F4C7-864B-9758-14D28B9A6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2020 FRCTutorials.com (Last edit 3/4/2020)</a:t>
            </a:r>
            <a:endParaRPr lang="en-US" dirty="0"/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AFAC38FE-CC4C-F545-A181-6A296B95CD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27349" y="2210346"/>
            <a:ext cx="3127402" cy="114671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1E22156-0A2C-CB44-ABA2-A3A29A0E01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0566" y="5157859"/>
            <a:ext cx="7464353" cy="430887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 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Creative Commons Attribution-NonCommercial-ShareAlike 4.0 International License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9" name="Picture 8" descr="Creative Commons License">
            <a:hlinkClick r:id="rId4"/>
            <a:extLst>
              <a:ext uri="{FF2B5EF4-FFF2-40B4-BE49-F238E27FC236}">
                <a16:creationId xmlns:a16="http://schemas.microsoft.com/office/drawing/2014/main" id="{9B4AC847-41B6-B14A-90DD-8FF7558B08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4901" y="5219289"/>
            <a:ext cx="949845" cy="33460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4113339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Custom 17">
      <a:dk1>
        <a:sysClr val="windowText" lastClr="000000"/>
      </a:dk1>
      <a:lt1>
        <a:sysClr val="window" lastClr="FFFFFF"/>
      </a:lt1>
      <a:dk2>
        <a:srgbClr val="57495C"/>
      </a:dk2>
      <a:lt2>
        <a:srgbClr val="E7E6E6"/>
      </a:lt2>
      <a:accent1>
        <a:srgbClr val="F07C98"/>
      </a:accent1>
      <a:accent2>
        <a:srgbClr val="A6778D"/>
      </a:accent2>
      <a:accent3>
        <a:srgbClr val="768BA6"/>
      </a:accent3>
      <a:accent4>
        <a:srgbClr val="E8908B"/>
      </a:accent4>
      <a:accent5>
        <a:srgbClr val="C47A93"/>
      </a:accent5>
      <a:accent6>
        <a:srgbClr val="70A8DB"/>
      </a:accent6>
      <a:hlink>
        <a:srgbClr val="EB8067"/>
      </a:hlink>
      <a:folHlink>
        <a:srgbClr val="7BC7C0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518</Words>
  <Application>Microsoft Macintosh PowerPoint</Application>
  <PresentationFormat>On-screen Show (4:3)</PresentationFormat>
  <Paragraphs>72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Elephant</vt:lpstr>
      <vt:lpstr>Helvetica Neue</vt:lpstr>
      <vt:lpstr>BrushVTI</vt:lpstr>
      <vt:lpstr>Season Timeline</vt:lpstr>
      <vt:lpstr>Overview</vt:lpstr>
      <vt:lpstr>Pre-Season: May-December</vt:lpstr>
      <vt:lpstr>What to do in the off-season</vt:lpstr>
      <vt:lpstr>Build Season: 6 weeks from Kickoff</vt:lpstr>
      <vt:lpstr>Competition Season: February-March</vt:lpstr>
      <vt:lpstr>FIRST World Championships: April</vt:lpstr>
      <vt:lpstr>Useful links</vt:lpstr>
      <vt:lpstr>Credits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Applying for Grants</dc:title>
  <dc:creator>Srinivasan Seshan</dc:creator>
  <cp:lastModifiedBy>Srinivasan Seshan</cp:lastModifiedBy>
  <cp:revision>34</cp:revision>
  <dcterms:created xsi:type="dcterms:W3CDTF">2020-03-03T17:05:41Z</dcterms:created>
  <dcterms:modified xsi:type="dcterms:W3CDTF">2020-03-06T17:52:57Z</dcterms:modified>
</cp:coreProperties>
</file>